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48" r:id="rId1"/>
  </p:sldMasterIdLst>
  <p:notesMasterIdLst>
    <p:notesMasterId r:id="rId22"/>
  </p:notesMasterIdLst>
  <p:sldIdLst>
    <p:sldId id="256" r:id="rId2"/>
    <p:sldId id="507" r:id="rId3"/>
    <p:sldId id="458" r:id="rId4"/>
    <p:sldId id="483" r:id="rId5"/>
    <p:sldId id="397" r:id="rId6"/>
    <p:sldId id="508" r:id="rId7"/>
    <p:sldId id="478" r:id="rId8"/>
    <p:sldId id="482" r:id="rId9"/>
    <p:sldId id="477" r:id="rId10"/>
    <p:sldId id="485" r:id="rId11"/>
    <p:sldId id="446" r:id="rId12"/>
    <p:sldId id="449" r:id="rId13"/>
    <p:sldId id="486" r:id="rId14"/>
    <p:sldId id="488" r:id="rId15"/>
    <p:sldId id="492" r:id="rId16"/>
    <p:sldId id="493" r:id="rId17"/>
    <p:sldId id="496" r:id="rId18"/>
    <p:sldId id="494" r:id="rId19"/>
    <p:sldId id="495" r:id="rId20"/>
    <p:sldId id="509" r:id="rId21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 snapToGrid="0" snapToObjects="1"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3F0E8-1A32-49FD-9A3F-AD9C13FA2EF1}" type="doc">
      <dgm:prSet loTypeId="urn:microsoft.com/office/officeart/2005/8/layout/h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E3BF934-4D06-4864-86F7-1E01708BCE76}">
      <dgm:prSet phldrT="[Texto]" custT="1"/>
      <dgm:spPr/>
      <dgm:t>
        <a:bodyPr/>
        <a:lstStyle/>
        <a:p>
          <a:r>
            <a:rPr lang="es-CO" sz="2800" b="1" dirty="0" smtClean="0"/>
            <a:t>Desarrollo del Proyecto AMI/TWACS: Automatizar</a:t>
          </a:r>
          <a:endParaRPr lang="es-ES" sz="2800" dirty="0"/>
        </a:p>
      </dgm:t>
    </dgm:pt>
    <dgm:pt modelId="{34353912-9D9C-440B-825F-0FBC272BBA7C}" type="parTrans" cxnId="{F856F25F-DF9F-4008-AB70-CFB64C6EA94D}">
      <dgm:prSet/>
      <dgm:spPr/>
      <dgm:t>
        <a:bodyPr/>
        <a:lstStyle/>
        <a:p>
          <a:endParaRPr lang="es-ES"/>
        </a:p>
      </dgm:t>
    </dgm:pt>
    <dgm:pt modelId="{58960BAB-4104-4D61-8C9F-E0A3165F186C}" type="sibTrans" cxnId="{F856F25F-DF9F-4008-AB70-CFB64C6EA94D}">
      <dgm:prSet/>
      <dgm:spPr/>
      <dgm:t>
        <a:bodyPr/>
        <a:lstStyle/>
        <a:p>
          <a:endParaRPr lang="es-ES"/>
        </a:p>
      </dgm:t>
    </dgm:pt>
    <dgm:pt modelId="{1DEB474D-E622-4BB0-8381-DCC05136A56A}">
      <dgm:prSet custT="1"/>
      <dgm:spPr>
        <a:solidFill>
          <a:schemeClr val="tx2">
            <a:lumMod val="50000"/>
          </a:schemeClr>
        </a:solidFill>
      </dgm:spPr>
      <dgm:t>
        <a:bodyPr vert="vert270"/>
        <a:lstStyle/>
        <a:p>
          <a:r>
            <a:rPr lang="es-CO" sz="1800" dirty="0" smtClean="0">
              <a:solidFill>
                <a:schemeClr val="bg1"/>
              </a:solidFill>
            </a:rPr>
            <a:t>Lectura, suspensión, reconexión</a:t>
          </a:r>
        </a:p>
      </dgm:t>
    </dgm:pt>
    <dgm:pt modelId="{D1F28F42-5AC2-469B-BA79-60A9C14D1015}" type="parTrans" cxnId="{74900D37-0DF1-4E3C-968C-22D7015C4CA5}">
      <dgm:prSet/>
      <dgm:spPr/>
      <dgm:t>
        <a:bodyPr/>
        <a:lstStyle/>
        <a:p>
          <a:endParaRPr lang="es-ES"/>
        </a:p>
      </dgm:t>
    </dgm:pt>
    <dgm:pt modelId="{C68452BC-D969-48F1-96F0-D7F86433A39E}" type="sibTrans" cxnId="{74900D37-0DF1-4E3C-968C-22D7015C4CA5}">
      <dgm:prSet/>
      <dgm:spPr/>
      <dgm:t>
        <a:bodyPr/>
        <a:lstStyle/>
        <a:p>
          <a:endParaRPr lang="es-ES"/>
        </a:p>
      </dgm:t>
    </dgm:pt>
    <dgm:pt modelId="{C0911CE8-C1B2-4304-9EE2-B15E41C69838}">
      <dgm:prSet custT="1"/>
      <dgm:spPr>
        <a:solidFill>
          <a:schemeClr val="tx2">
            <a:lumMod val="50000"/>
          </a:schemeClr>
        </a:solidFill>
      </dgm:spPr>
      <dgm:t>
        <a:bodyPr vert="vert270"/>
        <a:lstStyle/>
        <a:p>
          <a:r>
            <a:rPr lang="es-CO" sz="1800" dirty="0" smtClean="0">
              <a:solidFill>
                <a:schemeClr val="bg1"/>
              </a:solidFill>
            </a:rPr>
            <a:t>Energía Prepago</a:t>
          </a:r>
        </a:p>
      </dgm:t>
    </dgm:pt>
    <dgm:pt modelId="{91F55B55-0DAD-49CF-BB8E-F7347BCE7B5E}" type="parTrans" cxnId="{1DFC9A53-1F73-4FF3-9C44-28A21D1E1AD2}">
      <dgm:prSet/>
      <dgm:spPr/>
      <dgm:t>
        <a:bodyPr/>
        <a:lstStyle/>
        <a:p>
          <a:endParaRPr lang="es-ES"/>
        </a:p>
      </dgm:t>
    </dgm:pt>
    <dgm:pt modelId="{F5664F17-E378-4141-BCE3-023CF29B4F68}" type="sibTrans" cxnId="{1DFC9A53-1F73-4FF3-9C44-28A21D1E1AD2}">
      <dgm:prSet/>
      <dgm:spPr/>
      <dgm:t>
        <a:bodyPr/>
        <a:lstStyle/>
        <a:p>
          <a:endParaRPr lang="es-ES"/>
        </a:p>
      </dgm:t>
    </dgm:pt>
    <dgm:pt modelId="{9B5FD361-FFB5-456A-8858-98E0BF048FA3}">
      <dgm:prSet custT="1"/>
      <dgm:spPr>
        <a:solidFill>
          <a:schemeClr val="tx2">
            <a:lumMod val="50000"/>
          </a:schemeClr>
        </a:solidFill>
      </dgm:spPr>
      <dgm:t>
        <a:bodyPr vert="vert270"/>
        <a:lstStyle/>
        <a:p>
          <a:r>
            <a:rPr lang="es-CO" sz="1800" dirty="0" smtClean="0">
              <a:solidFill>
                <a:schemeClr val="bg1"/>
              </a:solidFill>
            </a:rPr>
            <a:t>Balances de pérdidas</a:t>
          </a:r>
        </a:p>
      </dgm:t>
    </dgm:pt>
    <dgm:pt modelId="{54C6967C-939B-451F-A5D1-A504DC57652B}" type="parTrans" cxnId="{2AD4CD32-295C-4D8D-9D6E-06340DF0333E}">
      <dgm:prSet/>
      <dgm:spPr/>
      <dgm:t>
        <a:bodyPr/>
        <a:lstStyle/>
        <a:p>
          <a:endParaRPr lang="es-ES"/>
        </a:p>
      </dgm:t>
    </dgm:pt>
    <dgm:pt modelId="{BEF65495-DA70-4925-8D46-E14E06FE3ADA}" type="sibTrans" cxnId="{2AD4CD32-295C-4D8D-9D6E-06340DF0333E}">
      <dgm:prSet/>
      <dgm:spPr/>
      <dgm:t>
        <a:bodyPr/>
        <a:lstStyle/>
        <a:p>
          <a:endParaRPr lang="es-ES"/>
        </a:p>
      </dgm:t>
    </dgm:pt>
    <dgm:pt modelId="{EA0698F1-784B-4E49-90AC-DD77A296CD27}">
      <dgm:prSet custT="1"/>
      <dgm:spPr>
        <a:solidFill>
          <a:schemeClr val="tx2">
            <a:lumMod val="50000"/>
          </a:schemeClr>
        </a:solidFill>
      </dgm:spPr>
      <dgm:t>
        <a:bodyPr vert="vert270"/>
        <a:lstStyle/>
        <a:p>
          <a:r>
            <a:rPr lang="es-CO" sz="1800" dirty="0" smtClean="0">
              <a:solidFill>
                <a:schemeClr val="bg1"/>
              </a:solidFill>
            </a:rPr>
            <a:t>Integración sistema comercial</a:t>
          </a:r>
        </a:p>
      </dgm:t>
    </dgm:pt>
    <dgm:pt modelId="{C8407F65-80AA-4C85-AEE8-0A4DCB90A2A5}" type="parTrans" cxnId="{F283612D-46CC-429B-8CAC-2BB5C57A34E1}">
      <dgm:prSet/>
      <dgm:spPr/>
      <dgm:t>
        <a:bodyPr/>
        <a:lstStyle/>
        <a:p>
          <a:endParaRPr lang="es-ES"/>
        </a:p>
      </dgm:t>
    </dgm:pt>
    <dgm:pt modelId="{9D327484-CABA-49B4-95A0-E56A29B96391}" type="sibTrans" cxnId="{F283612D-46CC-429B-8CAC-2BB5C57A34E1}">
      <dgm:prSet/>
      <dgm:spPr/>
      <dgm:t>
        <a:bodyPr/>
        <a:lstStyle/>
        <a:p>
          <a:endParaRPr lang="es-ES"/>
        </a:p>
      </dgm:t>
    </dgm:pt>
    <dgm:pt modelId="{F5D24615-D9FC-4864-9B12-C0226E024FE5}">
      <dgm:prSet custT="1"/>
      <dgm:spPr>
        <a:solidFill>
          <a:schemeClr val="tx2">
            <a:lumMod val="50000"/>
          </a:schemeClr>
        </a:solidFill>
      </dgm:spPr>
      <dgm:t>
        <a:bodyPr vert="vert270"/>
        <a:lstStyle/>
        <a:p>
          <a:r>
            <a:rPr lang="es-CO" sz="1800" dirty="0" smtClean="0">
              <a:solidFill>
                <a:schemeClr val="bg1"/>
              </a:solidFill>
            </a:rPr>
            <a:t>Gestión de demanda</a:t>
          </a:r>
        </a:p>
      </dgm:t>
    </dgm:pt>
    <dgm:pt modelId="{4AA862F1-B8F1-46DA-9DCB-79C9B516201B}" type="parTrans" cxnId="{D3929064-4F8A-4F1B-92BF-41EEE1026AB7}">
      <dgm:prSet/>
      <dgm:spPr/>
      <dgm:t>
        <a:bodyPr/>
        <a:lstStyle/>
        <a:p>
          <a:endParaRPr lang="es-ES"/>
        </a:p>
      </dgm:t>
    </dgm:pt>
    <dgm:pt modelId="{53468F63-5B3E-4B16-BDA2-C4C92F28CB6A}" type="sibTrans" cxnId="{D3929064-4F8A-4F1B-92BF-41EEE1026AB7}">
      <dgm:prSet/>
      <dgm:spPr/>
      <dgm:t>
        <a:bodyPr/>
        <a:lstStyle/>
        <a:p>
          <a:endParaRPr lang="es-ES"/>
        </a:p>
      </dgm:t>
    </dgm:pt>
    <dgm:pt modelId="{AAFF7EF2-27D4-49C9-9753-019935316516}">
      <dgm:prSet custT="1"/>
      <dgm:spPr>
        <a:solidFill>
          <a:schemeClr val="tx2">
            <a:lumMod val="50000"/>
          </a:schemeClr>
        </a:solidFill>
      </dgm:spPr>
      <dgm:t>
        <a:bodyPr vert="vert270"/>
        <a:lstStyle/>
        <a:p>
          <a:r>
            <a:rPr lang="es-CO" sz="1800" dirty="0" smtClean="0">
              <a:solidFill>
                <a:schemeClr val="bg1"/>
              </a:solidFill>
            </a:rPr>
            <a:t>Desarrollo </a:t>
          </a:r>
          <a:r>
            <a:rPr lang="es-CO" sz="1800" dirty="0" err="1" smtClean="0">
              <a:solidFill>
                <a:schemeClr val="bg1"/>
              </a:solidFill>
            </a:rPr>
            <a:t>Smart</a:t>
          </a:r>
          <a:r>
            <a:rPr lang="es-CO" sz="1800" dirty="0" smtClean="0">
              <a:solidFill>
                <a:schemeClr val="bg1"/>
              </a:solidFill>
            </a:rPr>
            <a:t> </a:t>
          </a:r>
          <a:r>
            <a:rPr lang="es-CO" sz="1800" dirty="0" err="1" smtClean="0">
              <a:solidFill>
                <a:schemeClr val="bg1"/>
              </a:solidFill>
            </a:rPr>
            <a:t>Grid</a:t>
          </a:r>
          <a:endParaRPr lang="es-CO" sz="1700" dirty="0" smtClean="0">
            <a:solidFill>
              <a:schemeClr val="bg1"/>
            </a:solidFill>
          </a:endParaRPr>
        </a:p>
      </dgm:t>
    </dgm:pt>
    <dgm:pt modelId="{538D693D-7129-4D63-A64B-9B99028839B0}" type="parTrans" cxnId="{E2F02E9E-3B40-4115-9721-62BEF45A145B}">
      <dgm:prSet/>
      <dgm:spPr/>
      <dgm:t>
        <a:bodyPr/>
        <a:lstStyle/>
        <a:p>
          <a:endParaRPr lang="es-ES"/>
        </a:p>
      </dgm:t>
    </dgm:pt>
    <dgm:pt modelId="{270E1FD3-35A8-44D8-9ABB-4570D8795C41}" type="sibTrans" cxnId="{E2F02E9E-3B40-4115-9721-62BEF45A145B}">
      <dgm:prSet/>
      <dgm:spPr/>
      <dgm:t>
        <a:bodyPr/>
        <a:lstStyle/>
        <a:p>
          <a:endParaRPr lang="es-ES"/>
        </a:p>
      </dgm:t>
    </dgm:pt>
    <dgm:pt modelId="{63644B44-EED0-4565-8B1A-4B5B92AEAF71}">
      <dgm:prSet custT="1"/>
      <dgm:spPr>
        <a:solidFill>
          <a:schemeClr val="tx2">
            <a:lumMod val="50000"/>
          </a:schemeClr>
        </a:solidFill>
      </dgm:spPr>
      <dgm:t>
        <a:bodyPr vert="vert270"/>
        <a:lstStyle/>
        <a:p>
          <a:r>
            <a:rPr lang="es-CO" sz="1800" dirty="0" smtClean="0">
              <a:solidFill>
                <a:schemeClr val="bg1"/>
              </a:solidFill>
            </a:rPr>
            <a:t>Detección de daños</a:t>
          </a:r>
        </a:p>
      </dgm:t>
    </dgm:pt>
    <dgm:pt modelId="{07611A5B-75E5-4BB6-9C47-726FA19F93C8}" type="parTrans" cxnId="{FB83CD97-82BC-48D0-8470-A576A1851272}">
      <dgm:prSet/>
      <dgm:spPr/>
      <dgm:t>
        <a:bodyPr/>
        <a:lstStyle/>
        <a:p>
          <a:endParaRPr lang="es-ES"/>
        </a:p>
      </dgm:t>
    </dgm:pt>
    <dgm:pt modelId="{04C40731-B2A9-4367-94C8-46122BBB9482}" type="sibTrans" cxnId="{FB83CD97-82BC-48D0-8470-A576A1851272}">
      <dgm:prSet/>
      <dgm:spPr/>
      <dgm:t>
        <a:bodyPr/>
        <a:lstStyle/>
        <a:p>
          <a:endParaRPr lang="es-ES"/>
        </a:p>
      </dgm:t>
    </dgm:pt>
    <dgm:pt modelId="{40A7AE16-7764-4AC7-A449-D3C7A9598E4B}">
      <dgm:prSet custT="1"/>
      <dgm:spPr>
        <a:solidFill>
          <a:schemeClr val="tx2">
            <a:lumMod val="50000"/>
          </a:schemeClr>
        </a:solidFill>
      </dgm:spPr>
      <dgm:t>
        <a:bodyPr vert="vert270"/>
        <a:lstStyle/>
        <a:p>
          <a:r>
            <a:rPr lang="es-CO" sz="1800" dirty="0" smtClean="0">
              <a:solidFill>
                <a:schemeClr val="bg1"/>
              </a:solidFill>
            </a:rPr>
            <a:t>Operar equipos en la red</a:t>
          </a:r>
        </a:p>
      </dgm:t>
    </dgm:pt>
    <dgm:pt modelId="{0B083DD7-9F3B-4376-BC01-4DF16F6B042A}" type="parTrans" cxnId="{86DA5286-870B-4152-92F2-A5F18D993D70}">
      <dgm:prSet/>
      <dgm:spPr/>
      <dgm:t>
        <a:bodyPr/>
        <a:lstStyle/>
        <a:p>
          <a:endParaRPr lang="es-ES"/>
        </a:p>
      </dgm:t>
    </dgm:pt>
    <dgm:pt modelId="{E15A6F84-8BF0-45BB-8BD6-4E0B36A0FFEE}" type="sibTrans" cxnId="{86DA5286-870B-4152-92F2-A5F18D993D70}">
      <dgm:prSet/>
      <dgm:spPr/>
      <dgm:t>
        <a:bodyPr/>
        <a:lstStyle/>
        <a:p>
          <a:endParaRPr lang="es-ES"/>
        </a:p>
      </dgm:t>
    </dgm:pt>
    <dgm:pt modelId="{1FF4B18D-EF53-4A04-AA16-C2089EF536BF}">
      <dgm:prSet custT="1"/>
      <dgm:spPr>
        <a:solidFill>
          <a:schemeClr val="tx2">
            <a:lumMod val="50000"/>
          </a:schemeClr>
        </a:solidFill>
      </dgm:spPr>
      <dgm:t>
        <a:bodyPr vert="vert270"/>
        <a:lstStyle/>
        <a:p>
          <a:r>
            <a:rPr lang="es-CO" sz="1800" dirty="0" smtClean="0">
              <a:solidFill>
                <a:schemeClr val="bg1"/>
              </a:solidFill>
            </a:rPr>
            <a:t>Integración al sistema técnico</a:t>
          </a:r>
        </a:p>
      </dgm:t>
    </dgm:pt>
    <dgm:pt modelId="{5DB86165-FCF4-4EDB-9437-D60939AECA06}" type="parTrans" cxnId="{4BCD44DA-8969-49E2-B26E-81DDC2258A5C}">
      <dgm:prSet/>
      <dgm:spPr/>
      <dgm:t>
        <a:bodyPr/>
        <a:lstStyle/>
        <a:p>
          <a:endParaRPr lang="es-ES"/>
        </a:p>
      </dgm:t>
    </dgm:pt>
    <dgm:pt modelId="{36B5FDD6-152D-4BB3-86D2-DC7B81C3A096}" type="sibTrans" cxnId="{4BCD44DA-8969-49E2-B26E-81DDC2258A5C}">
      <dgm:prSet/>
      <dgm:spPr/>
      <dgm:t>
        <a:bodyPr/>
        <a:lstStyle/>
        <a:p>
          <a:endParaRPr lang="es-ES"/>
        </a:p>
      </dgm:t>
    </dgm:pt>
    <dgm:pt modelId="{93F334A6-6F5E-4913-9E8C-F464FD787F2D}">
      <dgm:prSet custT="1"/>
      <dgm:spPr>
        <a:solidFill>
          <a:schemeClr val="tx2">
            <a:lumMod val="50000"/>
          </a:schemeClr>
        </a:solidFill>
      </dgm:spPr>
      <dgm:t>
        <a:bodyPr vert="vert270"/>
        <a:lstStyle/>
        <a:p>
          <a:r>
            <a:rPr lang="es-CO" sz="1800" dirty="0" smtClean="0">
              <a:solidFill>
                <a:schemeClr val="bg1"/>
              </a:solidFill>
            </a:rPr>
            <a:t>Detección de fraudes</a:t>
          </a:r>
        </a:p>
      </dgm:t>
    </dgm:pt>
    <dgm:pt modelId="{C39BF833-837B-437F-96F9-78C0884EF9BE}" type="parTrans" cxnId="{6614B39F-D8B8-4D5E-867A-689230EE78BA}">
      <dgm:prSet/>
      <dgm:spPr/>
      <dgm:t>
        <a:bodyPr/>
        <a:lstStyle/>
        <a:p>
          <a:endParaRPr lang="es-CO"/>
        </a:p>
      </dgm:t>
    </dgm:pt>
    <dgm:pt modelId="{3C3E6C2A-794D-4803-8055-7233316FD311}" type="sibTrans" cxnId="{6614B39F-D8B8-4D5E-867A-689230EE78BA}">
      <dgm:prSet/>
      <dgm:spPr/>
      <dgm:t>
        <a:bodyPr/>
        <a:lstStyle/>
        <a:p>
          <a:endParaRPr lang="es-CO"/>
        </a:p>
      </dgm:t>
    </dgm:pt>
    <dgm:pt modelId="{A603AEF6-7C3D-41E2-B326-6834BF63F28E}" type="pres">
      <dgm:prSet presAssocID="{ACE3F0E8-1A32-49FD-9A3F-AD9C13FA2E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6F1833-7C12-46F8-A633-4FF13DB4C5D9}" type="pres">
      <dgm:prSet presAssocID="{6E3BF934-4D06-4864-86F7-1E01708BCE76}" presName="roof" presStyleLbl="dkBgShp" presStyleIdx="0" presStyleCnt="2" custScaleY="61767" custLinFactNeighborX="10875"/>
      <dgm:spPr/>
      <dgm:t>
        <a:bodyPr/>
        <a:lstStyle/>
        <a:p>
          <a:endParaRPr lang="es-ES"/>
        </a:p>
      </dgm:t>
    </dgm:pt>
    <dgm:pt modelId="{63EB6147-E0B4-49C5-BF1F-979584C8E884}" type="pres">
      <dgm:prSet presAssocID="{6E3BF934-4D06-4864-86F7-1E01708BCE76}" presName="pillars" presStyleCnt="0"/>
      <dgm:spPr/>
      <dgm:t>
        <a:bodyPr/>
        <a:lstStyle/>
        <a:p>
          <a:endParaRPr lang="es-CO"/>
        </a:p>
      </dgm:t>
    </dgm:pt>
    <dgm:pt modelId="{04B7D01E-1E9E-451D-BC55-A4A0E935C060}" type="pres">
      <dgm:prSet presAssocID="{6E3BF934-4D06-4864-86F7-1E01708BCE76}" presName="pillar1" presStyleLbl="node1" presStyleIdx="0" presStyleCnt="10" custScaleY="113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5CC3C7-7F5D-473A-8852-77CF9A77EE38}" type="pres">
      <dgm:prSet presAssocID="{C0911CE8-C1B2-4304-9EE2-B15E41C69838}" presName="pillarX" presStyleLbl="node1" presStyleIdx="1" presStyleCnt="10" custScaleY="113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88B9BF-1DD4-4FFC-B5D2-90F5024C87AD}" type="pres">
      <dgm:prSet presAssocID="{9B5FD361-FFB5-456A-8858-98E0BF048FA3}" presName="pillarX" presStyleLbl="node1" presStyleIdx="2" presStyleCnt="10" custScaleY="113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EAE4F6-53F7-4A16-9914-717FECAF9A02}" type="pres">
      <dgm:prSet presAssocID="{93F334A6-6F5E-4913-9E8C-F464FD787F2D}" presName="pillarX" presStyleLbl="node1" presStyleIdx="3" presStyleCnt="10" custScaleY="1142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8B0074-856B-4893-9761-DFD984AA744D}" type="pres">
      <dgm:prSet presAssocID="{EA0698F1-784B-4E49-90AC-DD77A296CD27}" presName="pillarX" presStyleLbl="node1" presStyleIdx="4" presStyleCnt="10" custScaleY="113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1DE5EF-EE99-459B-A0B5-7710892EE325}" type="pres">
      <dgm:prSet presAssocID="{F5D24615-D9FC-4864-9B12-C0226E024FE5}" presName="pillarX" presStyleLbl="node1" presStyleIdx="5" presStyleCnt="10" custScaleY="113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8D603-A962-4745-B98E-379CD5543753}" type="pres">
      <dgm:prSet presAssocID="{63644B44-EED0-4565-8B1A-4B5B92AEAF71}" presName="pillarX" presStyleLbl="node1" presStyleIdx="6" presStyleCnt="10" custScaleY="113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198ED2-EE0E-49A1-89E8-8E34C9277B63}" type="pres">
      <dgm:prSet presAssocID="{40A7AE16-7764-4AC7-A449-D3C7A9598E4B}" presName="pillarX" presStyleLbl="node1" presStyleIdx="7" presStyleCnt="10" custScaleY="113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8061B5-528A-48C1-B15C-F70F5BD97A85}" type="pres">
      <dgm:prSet presAssocID="{1FF4B18D-EF53-4A04-AA16-C2089EF536BF}" presName="pillarX" presStyleLbl="node1" presStyleIdx="8" presStyleCnt="10" custScaleY="113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78B5C9-B13C-4F16-B197-AEF0E894BB58}" type="pres">
      <dgm:prSet presAssocID="{AAFF7EF2-27D4-49C9-9753-019935316516}" presName="pillarX" presStyleLbl="node1" presStyleIdx="9" presStyleCnt="10" custScaleY="113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C0ECCD-EA22-41F4-898D-253AB44DCD6C}" type="pres">
      <dgm:prSet presAssocID="{6E3BF934-4D06-4864-86F7-1E01708BCE76}" presName="base" presStyleLbl="dkBgShp" presStyleIdx="1" presStyleCnt="2" custLinFactNeighborY="40964"/>
      <dgm:spPr/>
      <dgm:t>
        <a:bodyPr/>
        <a:lstStyle/>
        <a:p>
          <a:endParaRPr lang="es-CO"/>
        </a:p>
      </dgm:t>
    </dgm:pt>
  </dgm:ptLst>
  <dgm:cxnLst>
    <dgm:cxn modelId="{74900D37-0DF1-4E3C-968C-22D7015C4CA5}" srcId="{6E3BF934-4D06-4864-86F7-1E01708BCE76}" destId="{1DEB474D-E622-4BB0-8381-DCC05136A56A}" srcOrd="0" destOrd="0" parTransId="{D1F28F42-5AC2-469B-BA79-60A9C14D1015}" sibTransId="{C68452BC-D969-48F1-96F0-D7F86433A39E}"/>
    <dgm:cxn modelId="{D3929064-4F8A-4F1B-92BF-41EEE1026AB7}" srcId="{6E3BF934-4D06-4864-86F7-1E01708BCE76}" destId="{F5D24615-D9FC-4864-9B12-C0226E024FE5}" srcOrd="5" destOrd="0" parTransId="{4AA862F1-B8F1-46DA-9DCB-79C9B516201B}" sibTransId="{53468F63-5B3E-4B16-BDA2-C4C92F28CB6A}"/>
    <dgm:cxn modelId="{73943C41-7576-47C2-87E7-D5C24B357220}" type="presOf" srcId="{C0911CE8-C1B2-4304-9EE2-B15E41C69838}" destId="{305CC3C7-7F5D-473A-8852-77CF9A77EE38}" srcOrd="0" destOrd="0" presId="urn:microsoft.com/office/officeart/2005/8/layout/hList3"/>
    <dgm:cxn modelId="{8E678F18-8B98-4E2C-9663-5BA4C6CB06D6}" type="presOf" srcId="{6E3BF934-4D06-4864-86F7-1E01708BCE76}" destId="{A56F1833-7C12-46F8-A633-4FF13DB4C5D9}" srcOrd="0" destOrd="0" presId="urn:microsoft.com/office/officeart/2005/8/layout/hList3"/>
    <dgm:cxn modelId="{6614B39F-D8B8-4D5E-867A-689230EE78BA}" srcId="{6E3BF934-4D06-4864-86F7-1E01708BCE76}" destId="{93F334A6-6F5E-4913-9E8C-F464FD787F2D}" srcOrd="3" destOrd="0" parTransId="{C39BF833-837B-437F-96F9-78C0884EF9BE}" sibTransId="{3C3E6C2A-794D-4803-8055-7233316FD311}"/>
    <dgm:cxn modelId="{FB83CD97-82BC-48D0-8470-A576A1851272}" srcId="{6E3BF934-4D06-4864-86F7-1E01708BCE76}" destId="{63644B44-EED0-4565-8B1A-4B5B92AEAF71}" srcOrd="6" destOrd="0" parTransId="{07611A5B-75E5-4BB6-9C47-726FA19F93C8}" sibTransId="{04C40731-B2A9-4367-94C8-46122BBB9482}"/>
    <dgm:cxn modelId="{7DCAAEAF-7E71-4AF7-8B01-7C7DC5241E29}" type="presOf" srcId="{ACE3F0E8-1A32-49FD-9A3F-AD9C13FA2EF1}" destId="{A603AEF6-7C3D-41E2-B326-6834BF63F28E}" srcOrd="0" destOrd="0" presId="urn:microsoft.com/office/officeart/2005/8/layout/hList3"/>
    <dgm:cxn modelId="{5CA6D111-4D0D-4C2B-8BC4-4A1634D32219}" type="presOf" srcId="{93F334A6-6F5E-4913-9E8C-F464FD787F2D}" destId="{75EAE4F6-53F7-4A16-9914-717FECAF9A02}" srcOrd="0" destOrd="0" presId="urn:microsoft.com/office/officeart/2005/8/layout/hList3"/>
    <dgm:cxn modelId="{4BCD44DA-8969-49E2-B26E-81DDC2258A5C}" srcId="{6E3BF934-4D06-4864-86F7-1E01708BCE76}" destId="{1FF4B18D-EF53-4A04-AA16-C2089EF536BF}" srcOrd="8" destOrd="0" parTransId="{5DB86165-FCF4-4EDB-9437-D60939AECA06}" sibTransId="{36B5FDD6-152D-4BB3-86D2-DC7B81C3A096}"/>
    <dgm:cxn modelId="{CEACC43E-199C-49FF-9CE7-300DC8B4B7C2}" type="presOf" srcId="{1FF4B18D-EF53-4A04-AA16-C2089EF536BF}" destId="{1D8061B5-528A-48C1-B15C-F70F5BD97A85}" srcOrd="0" destOrd="0" presId="urn:microsoft.com/office/officeart/2005/8/layout/hList3"/>
    <dgm:cxn modelId="{F8307760-322A-4DBD-B2DE-0BCF7744DEBC}" type="presOf" srcId="{40A7AE16-7764-4AC7-A449-D3C7A9598E4B}" destId="{C9198ED2-EE0E-49A1-89E8-8E34C9277B63}" srcOrd="0" destOrd="0" presId="urn:microsoft.com/office/officeart/2005/8/layout/hList3"/>
    <dgm:cxn modelId="{86DA5286-870B-4152-92F2-A5F18D993D70}" srcId="{6E3BF934-4D06-4864-86F7-1E01708BCE76}" destId="{40A7AE16-7764-4AC7-A449-D3C7A9598E4B}" srcOrd="7" destOrd="0" parTransId="{0B083DD7-9F3B-4376-BC01-4DF16F6B042A}" sibTransId="{E15A6F84-8BF0-45BB-8BD6-4E0B36A0FFEE}"/>
    <dgm:cxn modelId="{2EF6DFAA-9C99-42E3-A317-45D966F9A7EB}" type="presOf" srcId="{9B5FD361-FFB5-456A-8858-98E0BF048FA3}" destId="{9B88B9BF-1DD4-4FFC-B5D2-90F5024C87AD}" srcOrd="0" destOrd="0" presId="urn:microsoft.com/office/officeart/2005/8/layout/hList3"/>
    <dgm:cxn modelId="{1DFC9A53-1F73-4FF3-9C44-28A21D1E1AD2}" srcId="{6E3BF934-4D06-4864-86F7-1E01708BCE76}" destId="{C0911CE8-C1B2-4304-9EE2-B15E41C69838}" srcOrd="1" destOrd="0" parTransId="{91F55B55-0DAD-49CF-BB8E-F7347BCE7B5E}" sibTransId="{F5664F17-E378-4141-BCE3-023CF29B4F68}"/>
    <dgm:cxn modelId="{E2F02E9E-3B40-4115-9721-62BEF45A145B}" srcId="{6E3BF934-4D06-4864-86F7-1E01708BCE76}" destId="{AAFF7EF2-27D4-49C9-9753-019935316516}" srcOrd="9" destOrd="0" parTransId="{538D693D-7129-4D63-A64B-9B99028839B0}" sibTransId="{270E1FD3-35A8-44D8-9ABB-4570D8795C41}"/>
    <dgm:cxn modelId="{EB61EF2B-CF25-4EC6-8564-D116B011C182}" type="presOf" srcId="{F5D24615-D9FC-4864-9B12-C0226E024FE5}" destId="{251DE5EF-EE99-459B-A0B5-7710892EE325}" srcOrd="0" destOrd="0" presId="urn:microsoft.com/office/officeart/2005/8/layout/hList3"/>
    <dgm:cxn modelId="{EE5578D4-EEA6-445E-8C27-42A4A38DE0EE}" type="presOf" srcId="{1DEB474D-E622-4BB0-8381-DCC05136A56A}" destId="{04B7D01E-1E9E-451D-BC55-A4A0E935C060}" srcOrd="0" destOrd="0" presId="urn:microsoft.com/office/officeart/2005/8/layout/hList3"/>
    <dgm:cxn modelId="{2AD4CD32-295C-4D8D-9D6E-06340DF0333E}" srcId="{6E3BF934-4D06-4864-86F7-1E01708BCE76}" destId="{9B5FD361-FFB5-456A-8858-98E0BF048FA3}" srcOrd="2" destOrd="0" parTransId="{54C6967C-939B-451F-A5D1-A504DC57652B}" sibTransId="{BEF65495-DA70-4925-8D46-E14E06FE3ADA}"/>
    <dgm:cxn modelId="{F283612D-46CC-429B-8CAC-2BB5C57A34E1}" srcId="{6E3BF934-4D06-4864-86F7-1E01708BCE76}" destId="{EA0698F1-784B-4E49-90AC-DD77A296CD27}" srcOrd="4" destOrd="0" parTransId="{C8407F65-80AA-4C85-AEE8-0A4DCB90A2A5}" sibTransId="{9D327484-CABA-49B4-95A0-E56A29B96391}"/>
    <dgm:cxn modelId="{922C2112-345A-49AC-B2F2-4D1B724DC4AF}" type="presOf" srcId="{EA0698F1-784B-4E49-90AC-DD77A296CD27}" destId="{C18B0074-856B-4893-9761-DFD984AA744D}" srcOrd="0" destOrd="0" presId="urn:microsoft.com/office/officeart/2005/8/layout/hList3"/>
    <dgm:cxn modelId="{029CD639-7B70-42DA-9073-59E4ABD5698B}" type="presOf" srcId="{AAFF7EF2-27D4-49C9-9753-019935316516}" destId="{6078B5C9-B13C-4F16-B197-AEF0E894BB58}" srcOrd="0" destOrd="0" presId="urn:microsoft.com/office/officeart/2005/8/layout/hList3"/>
    <dgm:cxn modelId="{F856F25F-DF9F-4008-AB70-CFB64C6EA94D}" srcId="{ACE3F0E8-1A32-49FD-9A3F-AD9C13FA2EF1}" destId="{6E3BF934-4D06-4864-86F7-1E01708BCE76}" srcOrd="0" destOrd="0" parTransId="{34353912-9D9C-440B-825F-0FBC272BBA7C}" sibTransId="{58960BAB-4104-4D61-8C9F-E0A3165F186C}"/>
    <dgm:cxn modelId="{1E51DB09-089C-41E7-95D2-0622C59AD33C}" type="presOf" srcId="{63644B44-EED0-4565-8B1A-4B5B92AEAF71}" destId="{BF68D603-A962-4745-B98E-379CD5543753}" srcOrd="0" destOrd="0" presId="urn:microsoft.com/office/officeart/2005/8/layout/hList3"/>
    <dgm:cxn modelId="{9E8D7D9A-BB84-4C78-BEC2-F870F96C7E24}" type="presParOf" srcId="{A603AEF6-7C3D-41E2-B326-6834BF63F28E}" destId="{A56F1833-7C12-46F8-A633-4FF13DB4C5D9}" srcOrd="0" destOrd="0" presId="urn:microsoft.com/office/officeart/2005/8/layout/hList3"/>
    <dgm:cxn modelId="{50BDDA30-EB80-43E1-A8B6-D4B24F93C8F3}" type="presParOf" srcId="{A603AEF6-7C3D-41E2-B326-6834BF63F28E}" destId="{63EB6147-E0B4-49C5-BF1F-979584C8E884}" srcOrd="1" destOrd="0" presId="urn:microsoft.com/office/officeart/2005/8/layout/hList3"/>
    <dgm:cxn modelId="{62874804-5728-415C-8A7C-FA43FCFED3EE}" type="presParOf" srcId="{63EB6147-E0B4-49C5-BF1F-979584C8E884}" destId="{04B7D01E-1E9E-451D-BC55-A4A0E935C060}" srcOrd="0" destOrd="0" presId="urn:microsoft.com/office/officeart/2005/8/layout/hList3"/>
    <dgm:cxn modelId="{29B60BF5-12C4-4B9C-B85A-7E44A47D0E12}" type="presParOf" srcId="{63EB6147-E0B4-49C5-BF1F-979584C8E884}" destId="{305CC3C7-7F5D-473A-8852-77CF9A77EE38}" srcOrd="1" destOrd="0" presId="urn:microsoft.com/office/officeart/2005/8/layout/hList3"/>
    <dgm:cxn modelId="{DB5318C9-2A70-41C1-B474-B8EE4E9E88DC}" type="presParOf" srcId="{63EB6147-E0B4-49C5-BF1F-979584C8E884}" destId="{9B88B9BF-1DD4-4FFC-B5D2-90F5024C87AD}" srcOrd="2" destOrd="0" presId="urn:microsoft.com/office/officeart/2005/8/layout/hList3"/>
    <dgm:cxn modelId="{9D944CFF-ECCE-41A0-B787-7B9586B832FB}" type="presParOf" srcId="{63EB6147-E0B4-49C5-BF1F-979584C8E884}" destId="{75EAE4F6-53F7-4A16-9914-717FECAF9A02}" srcOrd="3" destOrd="0" presId="urn:microsoft.com/office/officeart/2005/8/layout/hList3"/>
    <dgm:cxn modelId="{34C28AB3-D541-49F2-948C-60B7D7DB41DB}" type="presParOf" srcId="{63EB6147-E0B4-49C5-BF1F-979584C8E884}" destId="{C18B0074-856B-4893-9761-DFD984AA744D}" srcOrd="4" destOrd="0" presId="urn:microsoft.com/office/officeart/2005/8/layout/hList3"/>
    <dgm:cxn modelId="{9089F6E6-F24B-48F2-8B27-29C7209C5913}" type="presParOf" srcId="{63EB6147-E0B4-49C5-BF1F-979584C8E884}" destId="{251DE5EF-EE99-459B-A0B5-7710892EE325}" srcOrd="5" destOrd="0" presId="urn:microsoft.com/office/officeart/2005/8/layout/hList3"/>
    <dgm:cxn modelId="{5237CF8E-CCEC-4DEE-AE9F-484BAB55F7F1}" type="presParOf" srcId="{63EB6147-E0B4-49C5-BF1F-979584C8E884}" destId="{BF68D603-A962-4745-B98E-379CD5543753}" srcOrd="6" destOrd="0" presId="urn:microsoft.com/office/officeart/2005/8/layout/hList3"/>
    <dgm:cxn modelId="{CF1878E1-A0C4-47D8-9130-73178298CCFF}" type="presParOf" srcId="{63EB6147-E0B4-49C5-BF1F-979584C8E884}" destId="{C9198ED2-EE0E-49A1-89E8-8E34C9277B63}" srcOrd="7" destOrd="0" presId="urn:microsoft.com/office/officeart/2005/8/layout/hList3"/>
    <dgm:cxn modelId="{29916ADD-0826-416F-9C79-F15E4E304717}" type="presParOf" srcId="{63EB6147-E0B4-49C5-BF1F-979584C8E884}" destId="{1D8061B5-528A-48C1-B15C-F70F5BD97A85}" srcOrd="8" destOrd="0" presId="urn:microsoft.com/office/officeart/2005/8/layout/hList3"/>
    <dgm:cxn modelId="{1611D5F7-5172-4768-9AC4-150B975B64CD}" type="presParOf" srcId="{63EB6147-E0B4-49C5-BF1F-979584C8E884}" destId="{6078B5C9-B13C-4F16-B197-AEF0E894BB58}" srcOrd="9" destOrd="0" presId="urn:microsoft.com/office/officeart/2005/8/layout/hList3"/>
    <dgm:cxn modelId="{2285EE6D-B623-44AD-A327-DC0788BBFE10}" type="presParOf" srcId="{A603AEF6-7C3D-41E2-B326-6834BF63F28E}" destId="{1FC0ECCD-EA22-41F4-898D-253AB44DCD6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E8E74-8991-41B8-A05B-7DC0FDE1E632}" type="doc">
      <dgm:prSet loTypeId="urn:microsoft.com/office/officeart/2005/8/layout/lProcess2" loCatId="list" qsTypeId="urn:microsoft.com/office/officeart/2005/8/quickstyle/simple2" qsCatId="simple" csTypeId="urn:microsoft.com/office/officeart/2005/8/colors/accent0_3" csCatId="mainScheme" phldr="1"/>
      <dgm:spPr/>
    </dgm:pt>
    <dgm:pt modelId="{74A074B4-F80D-403F-9015-2D6CE4D4E46C}">
      <dgm:prSet phldrT="[Texto]"/>
      <dgm:spPr/>
      <dgm:t>
        <a:bodyPr/>
        <a:lstStyle/>
        <a:p>
          <a:r>
            <a:rPr lang="es-CO" b="1" dirty="0" smtClean="0"/>
            <a:t>2010-2011 (En ejecución)</a:t>
          </a:r>
          <a:endParaRPr lang="es-ES" dirty="0"/>
        </a:p>
      </dgm:t>
    </dgm:pt>
    <dgm:pt modelId="{5D0B7D09-EB07-4C26-B6FF-7E72B9749968}" type="parTrans" cxnId="{2C13AB49-32E1-48A8-8B27-D53FE81E9ACD}">
      <dgm:prSet/>
      <dgm:spPr/>
      <dgm:t>
        <a:bodyPr/>
        <a:lstStyle/>
        <a:p>
          <a:endParaRPr lang="es-ES"/>
        </a:p>
      </dgm:t>
    </dgm:pt>
    <dgm:pt modelId="{6D429835-1FF0-414F-AE8A-337FE0F26590}" type="sibTrans" cxnId="{2C13AB49-32E1-48A8-8B27-D53FE81E9ACD}">
      <dgm:prSet/>
      <dgm:spPr/>
      <dgm:t>
        <a:bodyPr/>
        <a:lstStyle/>
        <a:p>
          <a:endParaRPr lang="es-ES"/>
        </a:p>
      </dgm:t>
    </dgm:pt>
    <dgm:pt modelId="{0BD0E80A-68BF-4D6A-981A-D3B5D940C8BF}">
      <dgm:prSet custT="1"/>
      <dgm:spPr/>
      <dgm:t>
        <a:bodyPr/>
        <a:lstStyle/>
        <a:p>
          <a:r>
            <a:rPr lang="es-CO" sz="1200" b="0" dirty="0" smtClean="0"/>
            <a:t>Seis subestaciones intervenidas (30% del sistema) y 137.000 usuarios habilitados</a:t>
          </a:r>
        </a:p>
      </dgm:t>
    </dgm:pt>
    <dgm:pt modelId="{BB80B118-3C2B-4446-AF0E-8A2816FD4ADE}" type="parTrans" cxnId="{3F435DCB-BB15-4F45-9364-6B750BE43D3E}">
      <dgm:prSet/>
      <dgm:spPr/>
      <dgm:t>
        <a:bodyPr/>
        <a:lstStyle/>
        <a:p>
          <a:endParaRPr lang="es-ES"/>
        </a:p>
      </dgm:t>
    </dgm:pt>
    <dgm:pt modelId="{9402420D-8E2E-48B1-BB26-4B987A4AB40B}" type="sibTrans" cxnId="{3F435DCB-BB15-4F45-9364-6B750BE43D3E}">
      <dgm:prSet/>
      <dgm:spPr/>
      <dgm:t>
        <a:bodyPr/>
        <a:lstStyle/>
        <a:p>
          <a:endParaRPr lang="es-ES"/>
        </a:p>
      </dgm:t>
    </dgm:pt>
    <dgm:pt modelId="{946EF446-289C-40C9-8DA9-E45BBED57F71}">
      <dgm:prSet/>
      <dgm:spPr/>
      <dgm:t>
        <a:bodyPr/>
        <a:lstStyle/>
        <a:p>
          <a:r>
            <a:rPr lang="es-CO" b="1" i="0" baseline="0" dirty="0" smtClean="0"/>
            <a:t>2011-2012 (Proyectado)</a:t>
          </a:r>
        </a:p>
      </dgm:t>
    </dgm:pt>
    <dgm:pt modelId="{83F87F6C-756C-410F-B1A0-964CAF1A1F2F}" type="parTrans" cxnId="{40F19F3D-F623-45FD-8406-144EECC57FD6}">
      <dgm:prSet/>
      <dgm:spPr/>
      <dgm:t>
        <a:bodyPr/>
        <a:lstStyle/>
        <a:p>
          <a:endParaRPr lang="es-ES"/>
        </a:p>
      </dgm:t>
    </dgm:pt>
    <dgm:pt modelId="{29ED9E20-4B4B-4DA1-8495-9BA69710F38E}" type="sibTrans" cxnId="{40F19F3D-F623-45FD-8406-144EECC57FD6}">
      <dgm:prSet/>
      <dgm:spPr/>
      <dgm:t>
        <a:bodyPr/>
        <a:lstStyle/>
        <a:p>
          <a:endParaRPr lang="es-ES"/>
        </a:p>
      </dgm:t>
    </dgm:pt>
    <dgm:pt modelId="{02C47195-BE04-4197-85E8-BF11BF56B15B}">
      <dgm:prSet custT="1"/>
      <dgm:spPr/>
      <dgm:t>
        <a:bodyPr/>
        <a:lstStyle/>
        <a:p>
          <a:r>
            <a:rPr lang="es-CO" sz="1200" b="0" dirty="0" smtClean="0"/>
            <a:t>14.000 medidores adquiridos, más de 9.000 instalados</a:t>
          </a:r>
        </a:p>
      </dgm:t>
    </dgm:pt>
    <dgm:pt modelId="{C4E5894F-2A01-486A-A94E-86E69F467B42}" type="parTrans" cxnId="{FB3AD453-24E3-48F1-9ECA-5B4310F854FD}">
      <dgm:prSet/>
      <dgm:spPr/>
      <dgm:t>
        <a:bodyPr/>
        <a:lstStyle/>
        <a:p>
          <a:endParaRPr lang="es-ES"/>
        </a:p>
      </dgm:t>
    </dgm:pt>
    <dgm:pt modelId="{FDA817E9-E6B5-4441-93D7-1DAF61A9711F}" type="sibTrans" cxnId="{FB3AD453-24E3-48F1-9ECA-5B4310F854FD}">
      <dgm:prSet/>
      <dgm:spPr/>
      <dgm:t>
        <a:bodyPr/>
        <a:lstStyle/>
        <a:p>
          <a:endParaRPr lang="es-ES"/>
        </a:p>
      </dgm:t>
    </dgm:pt>
    <dgm:pt modelId="{8EE16D1A-428F-4FED-AF78-D9270F8ADD78}">
      <dgm:prSet custT="1"/>
      <dgm:spPr/>
      <dgm:t>
        <a:bodyPr/>
        <a:lstStyle/>
        <a:p>
          <a:r>
            <a:rPr lang="es-CO" sz="1200" b="0" dirty="0" smtClean="0"/>
            <a:t>Integración con Plataforma Comercial</a:t>
          </a:r>
        </a:p>
      </dgm:t>
    </dgm:pt>
    <dgm:pt modelId="{F5B95C96-D2AB-4A3C-BE4A-17485CB0B417}" type="parTrans" cxnId="{BD90B7EE-872F-4C5B-898C-F4F95296DF7F}">
      <dgm:prSet/>
      <dgm:spPr/>
      <dgm:t>
        <a:bodyPr/>
        <a:lstStyle/>
        <a:p>
          <a:endParaRPr lang="es-ES"/>
        </a:p>
      </dgm:t>
    </dgm:pt>
    <dgm:pt modelId="{82306A28-2990-4CCB-946A-67280CD8F01F}" type="sibTrans" cxnId="{BD90B7EE-872F-4C5B-898C-F4F95296DF7F}">
      <dgm:prSet/>
      <dgm:spPr/>
      <dgm:t>
        <a:bodyPr/>
        <a:lstStyle/>
        <a:p>
          <a:endParaRPr lang="es-ES"/>
        </a:p>
      </dgm:t>
    </dgm:pt>
    <dgm:pt modelId="{2C8A8F57-9508-4DEF-ACD0-B299F2DA65DF}">
      <dgm:prSet custT="1"/>
      <dgm:spPr/>
      <dgm:t>
        <a:bodyPr/>
        <a:lstStyle/>
        <a:p>
          <a:r>
            <a:rPr lang="es-CO" sz="1200" b="0" dirty="0" smtClean="0"/>
            <a:t>Lanzamiento Prepago previsto para Septiembre 2011</a:t>
          </a:r>
        </a:p>
      </dgm:t>
    </dgm:pt>
    <dgm:pt modelId="{6351396F-6B83-4285-91EC-3D344687FBE1}" type="parTrans" cxnId="{41DB0211-1B1B-44C2-9539-98DDA6D510A1}">
      <dgm:prSet/>
      <dgm:spPr/>
      <dgm:t>
        <a:bodyPr/>
        <a:lstStyle/>
        <a:p>
          <a:endParaRPr lang="es-ES"/>
        </a:p>
      </dgm:t>
    </dgm:pt>
    <dgm:pt modelId="{BD9FF902-69EA-43B7-B4ED-E35B60B25FBF}" type="sibTrans" cxnId="{41DB0211-1B1B-44C2-9539-98DDA6D510A1}">
      <dgm:prSet/>
      <dgm:spPr/>
      <dgm:t>
        <a:bodyPr/>
        <a:lstStyle/>
        <a:p>
          <a:endParaRPr lang="es-ES"/>
        </a:p>
      </dgm:t>
    </dgm:pt>
    <dgm:pt modelId="{95ECC318-B806-4836-8149-5559908B00B8}">
      <dgm:prSet custT="1"/>
      <dgm:spPr/>
      <dgm:t>
        <a:bodyPr/>
        <a:lstStyle/>
        <a:p>
          <a:r>
            <a:rPr lang="es-CO" sz="1800" b="1" i="0" baseline="0" dirty="0" smtClean="0"/>
            <a:t>USD $ 3.0 Millones (EMC)</a:t>
          </a:r>
        </a:p>
      </dgm:t>
    </dgm:pt>
    <dgm:pt modelId="{DC2EAB04-E0C6-4D39-96C1-0912B3045269}" type="parTrans" cxnId="{C57810FC-E8BB-45D4-AC3C-28DABF8FABB4}">
      <dgm:prSet/>
      <dgm:spPr/>
      <dgm:t>
        <a:bodyPr/>
        <a:lstStyle/>
        <a:p>
          <a:endParaRPr lang="es-ES"/>
        </a:p>
      </dgm:t>
    </dgm:pt>
    <dgm:pt modelId="{706E8942-8E59-4BD6-8837-FB2089EE38E8}" type="sibTrans" cxnId="{C57810FC-E8BB-45D4-AC3C-28DABF8FABB4}">
      <dgm:prSet/>
      <dgm:spPr/>
      <dgm:t>
        <a:bodyPr/>
        <a:lstStyle/>
        <a:p>
          <a:endParaRPr lang="es-ES"/>
        </a:p>
      </dgm:t>
    </dgm:pt>
    <dgm:pt modelId="{9B3AAFE5-81A7-4142-9E63-B48066B6315B}">
      <dgm:prSet custT="1"/>
      <dgm:spPr/>
      <dgm:t>
        <a:bodyPr/>
        <a:lstStyle/>
        <a:p>
          <a:r>
            <a:rPr lang="es-CO" sz="2000" b="1" dirty="0" smtClean="0"/>
            <a:t>USD $5 Millones</a:t>
          </a:r>
        </a:p>
      </dgm:t>
    </dgm:pt>
    <dgm:pt modelId="{BCAB2937-81CB-409D-94AB-A2C4AB024AE7}" type="parTrans" cxnId="{650855CC-7767-4259-9A14-FCCB2F3DD847}">
      <dgm:prSet/>
      <dgm:spPr/>
      <dgm:t>
        <a:bodyPr/>
        <a:lstStyle/>
        <a:p>
          <a:endParaRPr lang="es-ES"/>
        </a:p>
      </dgm:t>
    </dgm:pt>
    <dgm:pt modelId="{534A3629-1DB6-47F4-A1B9-C7BB9D4B45A0}" type="sibTrans" cxnId="{650855CC-7767-4259-9A14-FCCB2F3DD847}">
      <dgm:prSet/>
      <dgm:spPr/>
      <dgm:t>
        <a:bodyPr/>
        <a:lstStyle/>
        <a:p>
          <a:endParaRPr lang="es-ES"/>
        </a:p>
      </dgm:t>
    </dgm:pt>
    <dgm:pt modelId="{C92A2CD4-163B-4EC7-9A46-B447A53FB512}">
      <dgm:prSet custT="1"/>
      <dgm:spPr/>
      <dgm:t>
        <a:bodyPr/>
        <a:lstStyle/>
        <a:p>
          <a:r>
            <a:rPr lang="es-CO" sz="1800" b="1" i="0" baseline="0" dirty="0" smtClean="0"/>
            <a:t>USD $ 1.8 Millones (AP)</a:t>
          </a:r>
        </a:p>
      </dgm:t>
    </dgm:pt>
    <dgm:pt modelId="{9C20E7F3-4044-44C2-82B4-52BA07B88C55}" type="parTrans" cxnId="{C19F8857-E24D-4C61-B9FB-61823A63C0A8}">
      <dgm:prSet/>
      <dgm:spPr/>
      <dgm:t>
        <a:bodyPr/>
        <a:lstStyle/>
        <a:p>
          <a:endParaRPr lang="es-ES"/>
        </a:p>
      </dgm:t>
    </dgm:pt>
    <dgm:pt modelId="{87D5B394-3825-4EDF-A30B-9D0A1BF41AC1}" type="sibTrans" cxnId="{C19F8857-E24D-4C61-B9FB-61823A63C0A8}">
      <dgm:prSet/>
      <dgm:spPr/>
      <dgm:t>
        <a:bodyPr/>
        <a:lstStyle/>
        <a:p>
          <a:endParaRPr lang="es-ES"/>
        </a:p>
      </dgm:t>
    </dgm:pt>
    <dgm:pt modelId="{21009DAC-5D9C-4813-B780-643EE5EAD33C}">
      <dgm:prSet custT="1"/>
      <dgm:spPr/>
      <dgm:t>
        <a:bodyPr/>
        <a:lstStyle/>
        <a:p>
          <a:r>
            <a:rPr lang="es-CO" sz="1200" b="0" i="0" baseline="0" dirty="0" smtClean="0"/>
            <a:t>10 subestaciones (100% Sistema), 580.000 usuarios habilitados</a:t>
          </a:r>
        </a:p>
      </dgm:t>
    </dgm:pt>
    <dgm:pt modelId="{2150787E-563D-4591-8400-01F88FC8534F}" type="parTrans" cxnId="{24CDFD2B-67B1-4E9E-BAF0-98E418BE541B}">
      <dgm:prSet/>
      <dgm:spPr/>
      <dgm:t>
        <a:bodyPr/>
        <a:lstStyle/>
        <a:p>
          <a:endParaRPr lang="es-ES"/>
        </a:p>
      </dgm:t>
    </dgm:pt>
    <dgm:pt modelId="{B98452BE-6EB3-4C04-A8CE-D7C85A9CE9EF}" type="sibTrans" cxnId="{24CDFD2B-67B1-4E9E-BAF0-98E418BE541B}">
      <dgm:prSet/>
      <dgm:spPr/>
      <dgm:t>
        <a:bodyPr/>
        <a:lstStyle/>
        <a:p>
          <a:endParaRPr lang="es-ES"/>
        </a:p>
      </dgm:t>
    </dgm:pt>
    <dgm:pt modelId="{873922DB-4608-44B6-9F3F-5BE9EA7DB5C2}">
      <dgm:prSet custT="1"/>
      <dgm:spPr/>
      <dgm:t>
        <a:bodyPr/>
        <a:lstStyle/>
        <a:p>
          <a:r>
            <a:rPr lang="es-CO" sz="1200" b="0" i="0" baseline="0" dirty="0" smtClean="0"/>
            <a:t>10.000 m</a:t>
          </a:r>
          <a:r>
            <a:rPr lang="es-CO" sz="1000" b="1" i="0" baseline="0" dirty="0" smtClean="0"/>
            <a:t>edidores</a:t>
          </a:r>
        </a:p>
      </dgm:t>
    </dgm:pt>
    <dgm:pt modelId="{71936EBC-B8A3-44B3-8A7A-F5F106B5C6D0}" type="parTrans" cxnId="{61072A3A-865D-448A-9076-56E825BAFB19}">
      <dgm:prSet/>
      <dgm:spPr/>
      <dgm:t>
        <a:bodyPr/>
        <a:lstStyle/>
        <a:p>
          <a:endParaRPr lang="es-ES"/>
        </a:p>
      </dgm:t>
    </dgm:pt>
    <dgm:pt modelId="{E03EDB1B-86FD-4B25-850C-25F8AFC58922}" type="sibTrans" cxnId="{61072A3A-865D-448A-9076-56E825BAFB19}">
      <dgm:prSet/>
      <dgm:spPr/>
      <dgm:t>
        <a:bodyPr/>
        <a:lstStyle/>
        <a:p>
          <a:endParaRPr lang="es-ES"/>
        </a:p>
      </dgm:t>
    </dgm:pt>
    <dgm:pt modelId="{BC35F809-08D5-43CA-97DC-6A65A9990754}">
      <dgm:prSet custT="1"/>
      <dgm:spPr/>
      <dgm:t>
        <a:bodyPr/>
        <a:lstStyle/>
        <a:p>
          <a:r>
            <a:rPr lang="es-CO" sz="1200" b="0" i="0" baseline="0" dirty="0" smtClean="0"/>
            <a:t>Gestión AP</a:t>
          </a:r>
        </a:p>
      </dgm:t>
    </dgm:pt>
    <dgm:pt modelId="{FE91AC7C-1145-48FC-BFF8-14E1D86C47C7}" type="parTrans" cxnId="{1775EB4C-4334-42E7-8081-F0808AFBA7CA}">
      <dgm:prSet/>
      <dgm:spPr/>
      <dgm:t>
        <a:bodyPr/>
        <a:lstStyle/>
        <a:p>
          <a:endParaRPr lang="es-ES"/>
        </a:p>
      </dgm:t>
    </dgm:pt>
    <dgm:pt modelId="{A1FF948C-6317-4A83-960E-25692AEA8FCA}" type="sibTrans" cxnId="{1775EB4C-4334-42E7-8081-F0808AFBA7CA}">
      <dgm:prSet/>
      <dgm:spPr/>
      <dgm:t>
        <a:bodyPr/>
        <a:lstStyle/>
        <a:p>
          <a:endParaRPr lang="es-ES"/>
        </a:p>
      </dgm:t>
    </dgm:pt>
    <dgm:pt modelId="{3E95316F-DFA7-4547-9260-CCFB41A45F47}">
      <dgm:prSet custT="1"/>
      <dgm:spPr/>
      <dgm:t>
        <a:bodyPr/>
        <a:lstStyle/>
        <a:p>
          <a:r>
            <a:rPr lang="es-CO" sz="1200" b="0" i="0" baseline="0" dirty="0" smtClean="0"/>
            <a:t>Integración SCADA</a:t>
          </a:r>
        </a:p>
      </dgm:t>
    </dgm:pt>
    <dgm:pt modelId="{1DDC4985-627E-445C-AA45-84E58FBAE128}" type="parTrans" cxnId="{AD087E73-AFCA-45B8-8941-A3DA750F2213}">
      <dgm:prSet/>
      <dgm:spPr/>
      <dgm:t>
        <a:bodyPr/>
        <a:lstStyle/>
        <a:p>
          <a:endParaRPr lang="es-ES"/>
        </a:p>
      </dgm:t>
    </dgm:pt>
    <dgm:pt modelId="{15B4EEEB-3EB3-452E-BDC2-63B04CC8109A}" type="sibTrans" cxnId="{AD087E73-AFCA-45B8-8941-A3DA750F2213}">
      <dgm:prSet/>
      <dgm:spPr/>
      <dgm:t>
        <a:bodyPr/>
        <a:lstStyle/>
        <a:p>
          <a:endParaRPr lang="es-ES"/>
        </a:p>
      </dgm:t>
    </dgm:pt>
    <dgm:pt modelId="{301D5E1A-8E5A-476F-9542-A05AD0B87048}">
      <dgm:prSet/>
      <dgm:spPr/>
      <dgm:t>
        <a:bodyPr/>
        <a:lstStyle/>
        <a:p>
          <a:r>
            <a:rPr lang="es-CO" b="1" i="0" baseline="0" dirty="0" smtClean="0"/>
            <a:t>2013 -2017 (Plan CPROG)</a:t>
          </a:r>
        </a:p>
      </dgm:t>
    </dgm:pt>
    <dgm:pt modelId="{0633E1D2-5C6F-4495-BFB8-FB3C32BE365F}" type="parTrans" cxnId="{D1C9D2CC-0ECB-4B41-A9E3-BB9F2FB79A91}">
      <dgm:prSet/>
      <dgm:spPr/>
      <dgm:t>
        <a:bodyPr/>
        <a:lstStyle/>
        <a:p>
          <a:endParaRPr lang="es-ES"/>
        </a:p>
      </dgm:t>
    </dgm:pt>
    <dgm:pt modelId="{9C32FD99-B3F4-4504-8B4E-2A522A86319B}" type="sibTrans" cxnId="{D1C9D2CC-0ECB-4B41-A9E3-BB9F2FB79A91}">
      <dgm:prSet/>
      <dgm:spPr/>
      <dgm:t>
        <a:bodyPr/>
        <a:lstStyle/>
        <a:p>
          <a:endParaRPr lang="es-ES"/>
        </a:p>
      </dgm:t>
    </dgm:pt>
    <dgm:pt modelId="{3A626175-60DD-4D39-838E-6C2DC452F325}">
      <dgm:prSet custT="1"/>
      <dgm:spPr/>
      <dgm:t>
        <a:bodyPr/>
        <a:lstStyle/>
        <a:p>
          <a:r>
            <a:rPr lang="es-CO" sz="2400" b="1" i="0" baseline="0" dirty="0" smtClean="0"/>
            <a:t>USD $ 30 Millones</a:t>
          </a:r>
        </a:p>
      </dgm:t>
    </dgm:pt>
    <dgm:pt modelId="{2B211571-4C59-4EC2-AA73-ED897E208D77}" type="parTrans" cxnId="{EE4EF0AC-E2DC-48E2-AB1D-12577C3E9A8D}">
      <dgm:prSet/>
      <dgm:spPr/>
      <dgm:t>
        <a:bodyPr/>
        <a:lstStyle/>
        <a:p>
          <a:endParaRPr lang="es-ES"/>
        </a:p>
      </dgm:t>
    </dgm:pt>
    <dgm:pt modelId="{F8E3B20A-CB11-474F-B302-B75396DDFA02}" type="sibTrans" cxnId="{EE4EF0AC-E2DC-48E2-AB1D-12577C3E9A8D}">
      <dgm:prSet/>
      <dgm:spPr/>
      <dgm:t>
        <a:bodyPr/>
        <a:lstStyle/>
        <a:p>
          <a:endParaRPr lang="es-ES"/>
        </a:p>
      </dgm:t>
    </dgm:pt>
    <dgm:pt modelId="{B718BD3D-0083-42DB-ADDA-7724C08D35D2}">
      <dgm:prSet custT="1"/>
      <dgm:spPr/>
      <dgm:t>
        <a:bodyPr/>
        <a:lstStyle/>
        <a:p>
          <a:r>
            <a:rPr lang="es-CO" sz="1200" b="0" i="0" baseline="0" dirty="0" smtClean="0"/>
            <a:t>71.250 Medidores</a:t>
          </a:r>
        </a:p>
      </dgm:t>
    </dgm:pt>
    <dgm:pt modelId="{E434AA7D-D533-4083-9FF6-02A091BF74CD}" type="parTrans" cxnId="{A9E1B5A0-1232-4D18-8949-A4AA5485304F}">
      <dgm:prSet/>
      <dgm:spPr/>
      <dgm:t>
        <a:bodyPr/>
        <a:lstStyle/>
        <a:p>
          <a:endParaRPr lang="es-ES"/>
        </a:p>
      </dgm:t>
    </dgm:pt>
    <dgm:pt modelId="{8587D987-A9B6-4A37-9B1E-A63E4A75B133}" type="sibTrans" cxnId="{A9E1B5A0-1232-4D18-8949-A4AA5485304F}">
      <dgm:prSet/>
      <dgm:spPr/>
      <dgm:t>
        <a:bodyPr/>
        <a:lstStyle/>
        <a:p>
          <a:endParaRPr lang="es-ES"/>
        </a:p>
      </dgm:t>
    </dgm:pt>
    <dgm:pt modelId="{65FDCF1E-C224-48E5-8F26-5D2E9777CF25}">
      <dgm:prSet custT="1"/>
      <dgm:spPr/>
      <dgm:t>
        <a:bodyPr/>
        <a:lstStyle/>
        <a:p>
          <a:r>
            <a:rPr lang="es-CO" sz="1200" b="0" i="0" baseline="0" dirty="0" err="1" smtClean="0"/>
            <a:t>Macromedición</a:t>
          </a:r>
          <a:r>
            <a:rPr lang="es-CO" sz="1200" b="0" i="0" baseline="0" dirty="0" smtClean="0"/>
            <a:t> AMI 100%</a:t>
          </a:r>
        </a:p>
      </dgm:t>
    </dgm:pt>
    <dgm:pt modelId="{EFED36F9-E7D8-495C-910C-1B1BA2D35E85}" type="parTrans" cxnId="{BC3D12E2-C9D1-41D2-9C61-1AF694594210}">
      <dgm:prSet/>
      <dgm:spPr/>
      <dgm:t>
        <a:bodyPr/>
        <a:lstStyle/>
        <a:p>
          <a:endParaRPr lang="es-ES"/>
        </a:p>
      </dgm:t>
    </dgm:pt>
    <dgm:pt modelId="{CB9E2A50-1B65-4BF4-AF83-A11A07C47989}" type="sibTrans" cxnId="{BC3D12E2-C9D1-41D2-9C61-1AF694594210}">
      <dgm:prSet/>
      <dgm:spPr/>
      <dgm:t>
        <a:bodyPr/>
        <a:lstStyle/>
        <a:p>
          <a:endParaRPr lang="es-ES"/>
        </a:p>
      </dgm:t>
    </dgm:pt>
    <dgm:pt modelId="{01C6DAB8-0796-46A3-8CB3-05514D66A202}">
      <dgm:prSet custT="1"/>
      <dgm:spPr/>
      <dgm:t>
        <a:bodyPr/>
        <a:lstStyle/>
        <a:p>
          <a:r>
            <a:rPr lang="es-CO" sz="1200" b="0" i="0" baseline="0" dirty="0" smtClean="0"/>
            <a:t>Fronteras AMI 100%</a:t>
          </a:r>
        </a:p>
      </dgm:t>
    </dgm:pt>
    <dgm:pt modelId="{2B917E40-6226-4DD3-93A8-15944C969588}" type="parTrans" cxnId="{78DE37DE-B6E2-4395-81D9-78671AA04D29}">
      <dgm:prSet/>
      <dgm:spPr/>
      <dgm:t>
        <a:bodyPr/>
        <a:lstStyle/>
        <a:p>
          <a:endParaRPr lang="es-ES"/>
        </a:p>
      </dgm:t>
    </dgm:pt>
    <dgm:pt modelId="{B8DA1703-80E4-4642-9BD8-FACBB6974792}" type="sibTrans" cxnId="{78DE37DE-B6E2-4395-81D9-78671AA04D29}">
      <dgm:prSet/>
      <dgm:spPr/>
      <dgm:t>
        <a:bodyPr/>
        <a:lstStyle/>
        <a:p>
          <a:endParaRPr lang="es-ES"/>
        </a:p>
      </dgm:t>
    </dgm:pt>
    <dgm:pt modelId="{10F5CF26-2278-4E83-8819-80BADACAE884}" type="pres">
      <dgm:prSet presAssocID="{FD0E8E74-8991-41B8-A05B-7DC0FDE1E632}" presName="theList" presStyleCnt="0">
        <dgm:presLayoutVars>
          <dgm:dir/>
          <dgm:animLvl val="lvl"/>
          <dgm:resizeHandles val="exact"/>
        </dgm:presLayoutVars>
      </dgm:prSet>
      <dgm:spPr/>
    </dgm:pt>
    <dgm:pt modelId="{94BECFE2-18DE-40F6-A5B6-C8C3B8421AAF}" type="pres">
      <dgm:prSet presAssocID="{74A074B4-F80D-403F-9015-2D6CE4D4E46C}" presName="compNode" presStyleCnt="0"/>
      <dgm:spPr/>
    </dgm:pt>
    <dgm:pt modelId="{8391113C-D2F9-475C-AAA9-CAE025E29C96}" type="pres">
      <dgm:prSet presAssocID="{74A074B4-F80D-403F-9015-2D6CE4D4E46C}" presName="aNode" presStyleLbl="bgShp" presStyleIdx="0" presStyleCnt="3"/>
      <dgm:spPr/>
      <dgm:t>
        <a:bodyPr/>
        <a:lstStyle/>
        <a:p>
          <a:endParaRPr lang="es-ES"/>
        </a:p>
      </dgm:t>
    </dgm:pt>
    <dgm:pt modelId="{CE0F2671-A6B8-4131-9C0C-65B406D7F505}" type="pres">
      <dgm:prSet presAssocID="{74A074B4-F80D-403F-9015-2D6CE4D4E46C}" presName="textNode" presStyleLbl="bgShp" presStyleIdx="0" presStyleCnt="3"/>
      <dgm:spPr/>
      <dgm:t>
        <a:bodyPr/>
        <a:lstStyle/>
        <a:p>
          <a:endParaRPr lang="es-ES"/>
        </a:p>
      </dgm:t>
    </dgm:pt>
    <dgm:pt modelId="{92D3CA98-5555-43C0-ACD5-2181045ACB0D}" type="pres">
      <dgm:prSet presAssocID="{74A074B4-F80D-403F-9015-2D6CE4D4E46C}" presName="compChildNode" presStyleCnt="0"/>
      <dgm:spPr/>
    </dgm:pt>
    <dgm:pt modelId="{20BF5AC4-EA09-4DFA-ADF4-365A795CFC22}" type="pres">
      <dgm:prSet presAssocID="{74A074B4-F80D-403F-9015-2D6CE4D4E46C}" presName="theInnerList" presStyleCnt="0"/>
      <dgm:spPr/>
    </dgm:pt>
    <dgm:pt modelId="{42B48A6E-6396-4947-9F70-E6DD8CC00131}" type="pres">
      <dgm:prSet presAssocID="{9B3AAFE5-81A7-4142-9E63-B48066B6315B}" presName="childNode" presStyleLbl="node1" presStyleIdx="0" presStyleCnt="15" custScaleX="112966" custScaleY="1665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92DB12-EB4D-4109-9A42-D3D596AFE5A6}" type="pres">
      <dgm:prSet presAssocID="{9B3AAFE5-81A7-4142-9E63-B48066B6315B}" presName="aSpace2" presStyleCnt="0"/>
      <dgm:spPr/>
    </dgm:pt>
    <dgm:pt modelId="{9EE68C3E-E16B-4220-AE70-33AD8A17F090}" type="pres">
      <dgm:prSet presAssocID="{0BD0E80A-68BF-4D6A-981A-D3B5D940C8BF}" presName="childNode" presStyleLbl="node1" presStyleIdx="1" presStyleCnt="15" custScaleX="112966" custScaleY="1665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5760FA-07FE-4269-8AF7-E1A3DCEA79B3}" type="pres">
      <dgm:prSet presAssocID="{0BD0E80A-68BF-4D6A-981A-D3B5D940C8BF}" presName="aSpace2" presStyleCnt="0"/>
      <dgm:spPr/>
    </dgm:pt>
    <dgm:pt modelId="{DC005732-82F3-4219-86D6-2B38FFA46459}" type="pres">
      <dgm:prSet presAssocID="{02C47195-BE04-4197-85E8-BF11BF56B15B}" presName="childNode" presStyleLbl="node1" presStyleIdx="2" presStyleCnt="15" custScaleX="112966" custScaleY="1665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773B68-5A2C-4CEF-9387-9B2C45236511}" type="pres">
      <dgm:prSet presAssocID="{02C47195-BE04-4197-85E8-BF11BF56B15B}" presName="aSpace2" presStyleCnt="0"/>
      <dgm:spPr/>
    </dgm:pt>
    <dgm:pt modelId="{FF03A260-C469-4030-8157-73C05CBC54B8}" type="pres">
      <dgm:prSet presAssocID="{8EE16D1A-428F-4FED-AF78-D9270F8ADD78}" presName="childNode" presStyleLbl="node1" presStyleIdx="3" presStyleCnt="15" custScaleX="112966" custScaleY="1665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0991FE-E37E-4F09-837D-87C402DF5769}" type="pres">
      <dgm:prSet presAssocID="{8EE16D1A-428F-4FED-AF78-D9270F8ADD78}" presName="aSpace2" presStyleCnt="0"/>
      <dgm:spPr/>
    </dgm:pt>
    <dgm:pt modelId="{FE269801-D822-4E46-84D9-F1A25B06CB28}" type="pres">
      <dgm:prSet presAssocID="{2C8A8F57-9508-4DEF-ACD0-B299F2DA65DF}" presName="childNode" presStyleLbl="node1" presStyleIdx="4" presStyleCnt="15" custScaleX="112966" custScaleY="16654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BC2918-E8DC-4E92-BAAF-3050EF590B15}" type="pres">
      <dgm:prSet presAssocID="{74A074B4-F80D-403F-9015-2D6CE4D4E46C}" presName="aSpace" presStyleCnt="0"/>
      <dgm:spPr/>
    </dgm:pt>
    <dgm:pt modelId="{5E6DA2EB-6994-47FE-9F14-16B48EC260A2}" type="pres">
      <dgm:prSet presAssocID="{946EF446-289C-40C9-8DA9-E45BBED57F71}" presName="compNode" presStyleCnt="0"/>
      <dgm:spPr/>
    </dgm:pt>
    <dgm:pt modelId="{6DA8B8A0-1D24-4961-9C26-0DCB15BF8E67}" type="pres">
      <dgm:prSet presAssocID="{946EF446-289C-40C9-8DA9-E45BBED57F71}" presName="aNode" presStyleLbl="bgShp" presStyleIdx="1" presStyleCnt="3"/>
      <dgm:spPr/>
      <dgm:t>
        <a:bodyPr/>
        <a:lstStyle/>
        <a:p>
          <a:endParaRPr lang="es-ES"/>
        </a:p>
      </dgm:t>
    </dgm:pt>
    <dgm:pt modelId="{B6805EE7-956D-4E9C-930A-F593C14E3A1C}" type="pres">
      <dgm:prSet presAssocID="{946EF446-289C-40C9-8DA9-E45BBED57F71}" presName="textNode" presStyleLbl="bgShp" presStyleIdx="1" presStyleCnt="3"/>
      <dgm:spPr/>
      <dgm:t>
        <a:bodyPr/>
        <a:lstStyle/>
        <a:p>
          <a:endParaRPr lang="es-ES"/>
        </a:p>
      </dgm:t>
    </dgm:pt>
    <dgm:pt modelId="{B670163E-8EA5-44E9-A991-D9B659B5BE9A}" type="pres">
      <dgm:prSet presAssocID="{946EF446-289C-40C9-8DA9-E45BBED57F71}" presName="compChildNode" presStyleCnt="0"/>
      <dgm:spPr/>
    </dgm:pt>
    <dgm:pt modelId="{E9B5DB21-895F-43D4-ADB1-A87F88068FF2}" type="pres">
      <dgm:prSet presAssocID="{946EF446-289C-40C9-8DA9-E45BBED57F71}" presName="theInnerList" presStyleCnt="0"/>
      <dgm:spPr/>
    </dgm:pt>
    <dgm:pt modelId="{8091300C-AF47-4BEB-966C-9F4B6A3C7F03}" type="pres">
      <dgm:prSet presAssocID="{95ECC318-B806-4836-8149-5559908B00B8}" presName="childNode" presStyleLbl="node1" presStyleIdx="5" presStyleCnt="15" custScaleX="116313" custScaleY="171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B8142D-9622-43A9-9A43-DA2F60E62075}" type="pres">
      <dgm:prSet presAssocID="{95ECC318-B806-4836-8149-5559908B00B8}" presName="aSpace2" presStyleCnt="0"/>
      <dgm:spPr/>
    </dgm:pt>
    <dgm:pt modelId="{56B017CE-B089-47EC-9933-642A01FAA20F}" type="pres">
      <dgm:prSet presAssocID="{C92A2CD4-163B-4EC7-9A46-B447A53FB512}" presName="childNode" presStyleLbl="node1" presStyleIdx="6" presStyleCnt="15" custScaleX="116313" custScaleY="171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9BE659-0678-42A1-B4A4-0F54639E0253}" type="pres">
      <dgm:prSet presAssocID="{C92A2CD4-163B-4EC7-9A46-B447A53FB512}" presName="aSpace2" presStyleCnt="0"/>
      <dgm:spPr/>
    </dgm:pt>
    <dgm:pt modelId="{F267225A-C056-483E-8FF6-0949F1ED1FFC}" type="pres">
      <dgm:prSet presAssocID="{21009DAC-5D9C-4813-B780-643EE5EAD33C}" presName="childNode" presStyleLbl="node1" presStyleIdx="7" presStyleCnt="15" custScaleX="116313" custScaleY="171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7F2F24-72F5-4EAC-BBCD-61FA43CB1A7D}" type="pres">
      <dgm:prSet presAssocID="{21009DAC-5D9C-4813-B780-643EE5EAD33C}" presName="aSpace2" presStyleCnt="0"/>
      <dgm:spPr/>
    </dgm:pt>
    <dgm:pt modelId="{D620BBE9-69B3-488F-AB84-DE4AE5950CB0}" type="pres">
      <dgm:prSet presAssocID="{873922DB-4608-44B6-9F3F-5BE9EA7DB5C2}" presName="childNode" presStyleLbl="node1" presStyleIdx="8" presStyleCnt="15" custScaleX="116313" custScaleY="171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BCFFAD-BCB5-4C01-A1C1-782E01F3D572}" type="pres">
      <dgm:prSet presAssocID="{873922DB-4608-44B6-9F3F-5BE9EA7DB5C2}" presName="aSpace2" presStyleCnt="0"/>
      <dgm:spPr/>
    </dgm:pt>
    <dgm:pt modelId="{A9302BF7-02D6-4823-899F-1C88C089979D}" type="pres">
      <dgm:prSet presAssocID="{BC35F809-08D5-43CA-97DC-6A65A9990754}" presName="childNode" presStyleLbl="node1" presStyleIdx="9" presStyleCnt="15" custScaleX="116313" custScaleY="171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028A1-996C-455E-B301-696B2D98809A}" type="pres">
      <dgm:prSet presAssocID="{BC35F809-08D5-43CA-97DC-6A65A9990754}" presName="aSpace2" presStyleCnt="0"/>
      <dgm:spPr/>
    </dgm:pt>
    <dgm:pt modelId="{C861C489-36EE-4BC1-8A06-4C317EAFE180}" type="pres">
      <dgm:prSet presAssocID="{3E95316F-DFA7-4547-9260-CCFB41A45F47}" presName="childNode" presStyleLbl="node1" presStyleIdx="10" presStyleCnt="15" custScaleX="116313" custScaleY="171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479627-B390-43A4-A3EF-B5F63367CFA6}" type="pres">
      <dgm:prSet presAssocID="{946EF446-289C-40C9-8DA9-E45BBED57F71}" presName="aSpace" presStyleCnt="0"/>
      <dgm:spPr/>
    </dgm:pt>
    <dgm:pt modelId="{958CB84D-D975-4A46-BBEA-13A7768EB006}" type="pres">
      <dgm:prSet presAssocID="{301D5E1A-8E5A-476F-9542-A05AD0B87048}" presName="compNode" presStyleCnt="0"/>
      <dgm:spPr/>
    </dgm:pt>
    <dgm:pt modelId="{B2307420-F994-417C-B2C1-7CABD7E7C810}" type="pres">
      <dgm:prSet presAssocID="{301D5E1A-8E5A-476F-9542-A05AD0B87048}" presName="aNode" presStyleLbl="bgShp" presStyleIdx="2" presStyleCnt="3"/>
      <dgm:spPr/>
      <dgm:t>
        <a:bodyPr/>
        <a:lstStyle/>
        <a:p>
          <a:endParaRPr lang="es-ES"/>
        </a:p>
      </dgm:t>
    </dgm:pt>
    <dgm:pt modelId="{8C3E9C1C-9012-466D-87A3-F631FEE0E27F}" type="pres">
      <dgm:prSet presAssocID="{301D5E1A-8E5A-476F-9542-A05AD0B87048}" presName="textNode" presStyleLbl="bgShp" presStyleIdx="2" presStyleCnt="3"/>
      <dgm:spPr/>
      <dgm:t>
        <a:bodyPr/>
        <a:lstStyle/>
        <a:p>
          <a:endParaRPr lang="es-ES"/>
        </a:p>
      </dgm:t>
    </dgm:pt>
    <dgm:pt modelId="{C682EE70-6ADD-46BA-8390-EF65A7A6AEEA}" type="pres">
      <dgm:prSet presAssocID="{301D5E1A-8E5A-476F-9542-A05AD0B87048}" presName="compChildNode" presStyleCnt="0"/>
      <dgm:spPr/>
    </dgm:pt>
    <dgm:pt modelId="{DF679ADB-8B74-4AC0-86E4-2976ED0EA770}" type="pres">
      <dgm:prSet presAssocID="{301D5E1A-8E5A-476F-9542-A05AD0B87048}" presName="theInnerList" presStyleCnt="0"/>
      <dgm:spPr/>
    </dgm:pt>
    <dgm:pt modelId="{813AAD7E-552C-437B-9DCE-DA7A4CE4C6A8}" type="pres">
      <dgm:prSet presAssocID="{3A626175-60DD-4D39-838E-6C2DC452F325}" presName="childNode" presStyleLbl="node1" presStyleIdx="11" presStyleCnt="15" custScaleX="119023" custScaleY="1568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D7DA6F-6988-4318-92FB-FB604DD9FAC8}" type="pres">
      <dgm:prSet presAssocID="{3A626175-60DD-4D39-838E-6C2DC452F325}" presName="aSpace2" presStyleCnt="0"/>
      <dgm:spPr/>
    </dgm:pt>
    <dgm:pt modelId="{983EB0FA-340C-4770-9134-1E65853C6C8E}" type="pres">
      <dgm:prSet presAssocID="{B718BD3D-0083-42DB-ADDA-7724C08D35D2}" presName="childNode" presStyleLbl="node1" presStyleIdx="12" presStyleCnt="15" custScaleX="119023" custScaleY="1568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A17D0C-AA2C-4D0A-A4F7-64CB891BD99E}" type="pres">
      <dgm:prSet presAssocID="{B718BD3D-0083-42DB-ADDA-7724C08D35D2}" presName="aSpace2" presStyleCnt="0"/>
      <dgm:spPr/>
    </dgm:pt>
    <dgm:pt modelId="{E3B5DF68-C591-42A4-B88D-4E5AE3F4DEC0}" type="pres">
      <dgm:prSet presAssocID="{65FDCF1E-C224-48E5-8F26-5D2E9777CF25}" presName="childNode" presStyleLbl="node1" presStyleIdx="13" presStyleCnt="15" custScaleX="119023" custScaleY="1568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59A6EB-B539-4A6E-BF81-F42E7CAAACC7}" type="pres">
      <dgm:prSet presAssocID="{65FDCF1E-C224-48E5-8F26-5D2E9777CF25}" presName="aSpace2" presStyleCnt="0"/>
      <dgm:spPr/>
    </dgm:pt>
    <dgm:pt modelId="{B0F4B694-9241-43CD-B481-71D904CFAD29}" type="pres">
      <dgm:prSet presAssocID="{01C6DAB8-0796-46A3-8CB3-05514D66A202}" presName="childNode" presStyleLbl="node1" presStyleIdx="14" presStyleCnt="15" custScaleX="119023" custScaleY="1568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435DCB-BB15-4F45-9364-6B750BE43D3E}" srcId="{74A074B4-F80D-403F-9015-2D6CE4D4E46C}" destId="{0BD0E80A-68BF-4D6A-981A-D3B5D940C8BF}" srcOrd="1" destOrd="0" parTransId="{BB80B118-3C2B-4446-AF0E-8A2816FD4ADE}" sibTransId="{9402420D-8E2E-48B1-BB26-4B987A4AB40B}"/>
    <dgm:cxn modelId="{BD90B7EE-872F-4C5B-898C-F4F95296DF7F}" srcId="{74A074B4-F80D-403F-9015-2D6CE4D4E46C}" destId="{8EE16D1A-428F-4FED-AF78-D9270F8ADD78}" srcOrd="3" destOrd="0" parTransId="{F5B95C96-D2AB-4A3C-BE4A-17485CB0B417}" sibTransId="{82306A28-2990-4CCB-946A-67280CD8F01F}"/>
    <dgm:cxn modelId="{A55DDC9F-5015-4CD2-BD63-4DC9A5C73E50}" type="presOf" srcId="{3A626175-60DD-4D39-838E-6C2DC452F325}" destId="{813AAD7E-552C-437B-9DCE-DA7A4CE4C6A8}" srcOrd="0" destOrd="0" presId="urn:microsoft.com/office/officeart/2005/8/layout/lProcess2"/>
    <dgm:cxn modelId="{A9E1B5A0-1232-4D18-8949-A4AA5485304F}" srcId="{301D5E1A-8E5A-476F-9542-A05AD0B87048}" destId="{B718BD3D-0083-42DB-ADDA-7724C08D35D2}" srcOrd="1" destOrd="0" parTransId="{E434AA7D-D533-4083-9FF6-02A091BF74CD}" sibTransId="{8587D987-A9B6-4A37-9B1E-A63E4A75B133}"/>
    <dgm:cxn modelId="{C7874FAA-5B05-4230-9393-3CD8E3950F6A}" type="presOf" srcId="{301D5E1A-8E5A-476F-9542-A05AD0B87048}" destId="{B2307420-F994-417C-B2C1-7CABD7E7C810}" srcOrd="0" destOrd="0" presId="urn:microsoft.com/office/officeart/2005/8/layout/lProcess2"/>
    <dgm:cxn modelId="{9FB60327-FBCA-4CC7-ACA3-CD5F61F0552F}" type="presOf" srcId="{301D5E1A-8E5A-476F-9542-A05AD0B87048}" destId="{8C3E9C1C-9012-466D-87A3-F631FEE0E27F}" srcOrd="1" destOrd="0" presId="urn:microsoft.com/office/officeart/2005/8/layout/lProcess2"/>
    <dgm:cxn modelId="{D6518A14-4F81-4A0B-A591-E93D50025EF3}" type="presOf" srcId="{01C6DAB8-0796-46A3-8CB3-05514D66A202}" destId="{B0F4B694-9241-43CD-B481-71D904CFAD29}" srcOrd="0" destOrd="0" presId="urn:microsoft.com/office/officeart/2005/8/layout/lProcess2"/>
    <dgm:cxn modelId="{40F19F3D-F623-45FD-8406-144EECC57FD6}" srcId="{FD0E8E74-8991-41B8-A05B-7DC0FDE1E632}" destId="{946EF446-289C-40C9-8DA9-E45BBED57F71}" srcOrd="1" destOrd="0" parTransId="{83F87F6C-756C-410F-B1A0-964CAF1A1F2F}" sibTransId="{29ED9E20-4B4B-4DA1-8495-9BA69710F38E}"/>
    <dgm:cxn modelId="{B074FCC6-92FA-4C3B-A13C-664AEB229204}" type="presOf" srcId="{C92A2CD4-163B-4EC7-9A46-B447A53FB512}" destId="{56B017CE-B089-47EC-9933-642A01FAA20F}" srcOrd="0" destOrd="0" presId="urn:microsoft.com/office/officeart/2005/8/layout/lProcess2"/>
    <dgm:cxn modelId="{FB3AD453-24E3-48F1-9ECA-5B4310F854FD}" srcId="{74A074B4-F80D-403F-9015-2D6CE4D4E46C}" destId="{02C47195-BE04-4197-85E8-BF11BF56B15B}" srcOrd="2" destOrd="0" parTransId="{C4E5894F-2A01-486A-A94E-86E69F467B42}" sibTransId="{FDA817E9-E6B5-4441-93D7-1DAF61A9711F}"/>
    <dgm:cxn modelId="{2DEB5905-1722-440E-B58C-4D0E51EE5CBD}" type="presOf" srcId="{74A074B4-F80D-403F-9015-2D6CE4D4E46C}" destId="{8391113C-D2F9-475C-AAA9-CAE025E29C96}" srcOrd="0" destOrd="0" presId="urn:microsoft.com/office/officeart/2005/8/layout/lProcess2"/>
    <dgm:cxn modelId="{BC3D12E2-C9D1-41D2-9C61-1AF694594210}" srcId="{301D5E1A-8E5A-476F-9542-A05AD0B87048}" destId="{65FDCF1E-C224-48E5-8F26-5D2E9777CF25}" srcOrd="2" destOrd="0" parTransId="{EFED36F9-E7D8-495C-910C-1B1BA2D35E85}" sibTransId="{CB9E2A50-1B65-4BF4-AF83-A11A07C47989}"/>
    <dgm:cxn modelId="{C57810FC-E8BB-45D4-AC3C-28DABF8FABB4}" srcId="{946EF446-289C-40C9-8DA9-E45BBED57F71}" destId="{95ECC318-B806-4836-8149-5559908B00B8}" srcOrd="0" destOrd="0" parTransId="{DC2EAB04-E0C6-4D39-96C1-0912B3045269}" sibTransId="{706E8942-8E59-4BD6-8837-FB2089EE38E8}"/>
    <dgm:cxn modelId="{8BFF4CAC-E167-4269-A780-A8A89783F172}" type="presOf" srcId="{8EE16D1A-428F-4FED-AF78-D9270F8ADD78}" destId="{FF03A260-C469-4030-8157-73C05CBC54B8}" srcOrd="0" destOrd="0" presId="urn:microsoft.com/office/officeart/2005/8/layout/lProcess2"/>
    <dgm:cxn modelId="{365F387E-FF48-4518-9C4C-7BA058C7BEA0}" type="presOf" srcId="{0BD0E80A-68BF-4D6A-981A-D3B5D940C8BF}" destId="{9EE68C3E-E16B-4220-AE70-33AD8A17F090}" srcOrd="0" destOrd="0" presId="urn:microsoft.com/office/officeart/2005/8/layout/lProcess2"/>
    <dgm:cxn modelId="{1775EB4C-4334-42E7-8081-F0808AFBA7CA}" srcId="{946EF446-289C-40C9-8DA9-E45BBED57F71}" destId="{BC35F809-08D5-43CA-97DC-6A65A9990754}" srcOrd="4" destOrd="0" parTransId="{FE91AC7C-1145-48FC-BFF8-14E1D86C47C7}" sibTransId="{A1FF948C-6317-4A83-960E-25692AEA8FCA}"/>
    <dgm:cxn modelId="{B5615804-3C00-446E-B040-5E0FFDC2C6EC}" type="presOf" srcId="{2C8A8F57-9508-4DEF-ACD0-B299F2DA65DF}" destId="{FE269801-D822-4E46-84D9-F1A25B06CB28}" srcOrd="0" destOrd="0" presId="urn:microsoft.com/office/officeart/2005/8/layout/lProcess2"/>
    <dgm:cxn modelId="{650855CC-7767-4259-9A14-FCCB2F3DD847}" srcId="{74A074B4-F80D-403F-9015-2D6CE4D4E46C}" destId="{9B3AAFE5-81A7-4142-9E63-B48066B6315B}" srcOrd="0" destOrd="0" parTransId="{BCAB2937-81CB-409D-94AB-A2C4AB024AE7}" sibTransId="{534A3629-1DB6-47F4-A1B9-C7BB9D4B45A0}"/>
    <dgm:cxn modelId="{6023DC50-C799-4169-B604-AAB15E520022}" type="presOf" srcId="{FD0E8E74-8991-41B8-A05B-7DC0FDE1E632}" destId="{10F5CF26-2278-4E83-8819-80BADACAE884}" srcOrd="0" destOrd="0" presId="urn:microsoft.com/office/officeart/2005/8/layout/lProcess2"/>
    <dgm:cxn modelId="{5DAF7CCE-9DF7-4CBD-ABAF-254354396777}" type="presOf" srcId="{65FDCF1E-C224-48E5-8F26-5D2E9777CF25}" destId="{E3B5DF68-C591-42A4-B88D-4E5AE3F4DEC0}" srcOrd="0" destOrd="0" presId="urn:microsoft.com/office/officeart/2005/8/layout/lProcess2"/>
    <dgm:cxn modelId="{F10B4FF8-0B29-4A0F-892F-BDD0297F37CA}" type="presOf" srcId="{946EF446-289C-40C9-8DA9-E45BBED57F71}" destId="{6DA8B8A0-1D24-4961-9C26-0DCB15BF8E67}" srcOrd="0" destOrd="0" presId="urn:microsoft.com/office/officeart/2005/8/layout/lProcess2"/>
    <dgm:cxn modelId="{41DB0211-1B1B-44C2-9539-98DDA6D510A1}" srcId="{74A074B4-F80D-403F-9015-2D6CE4D4E46C}" destId="{2C8A8F57-9508-4DEF-ACD0-B299F2DA65DF}" srcOrd="4" destOrd="0" parTransId="{6351396F-6B83-4285-91EC-3D344687FBE1}" sibTransId="{BD9FF902-69EA-43B7-B4ED-E35B60B25FBF}"/>
    <dgm:cxn modelId="{B411FC3B-5038-430E-9E7B-FA31EB242C23}" type="presOf" srcId="{946EF446-289C-40C9-8DA9-E45BBED57F71}" destId="{B6805EE7-956D-4E9C-930A-F593C14E3A1C}" srcOrd="1" destOrd="0" presId="urn:microsoft.com/office/officeart/2005/8/layout/lProcess2"/>
    <dgm:cxn modelId="{2C13AB49-32E1-48A8-8B27-D53FE81E9ACD}" srcId="{FD0E8E74-8991-41B8-A05B-7DC0FDE1E632}" destId="{74A074B4-F80D-403F-9015-2D6CE4D4E46C}" srcOrd="0" destOrd="0" parTransId="{5D0B7D09-EB07-4C26-B6FF-7E72B9749968}" sibTransId="{6D429835-1FF0-414F-AE8A-337FE0F26590}"/>
    <dgm:cxn modelId="{D1C9D2CC-0ECB-4B41-A9E3-BB9F2FB79A91}" srcId="{FD0E8E74-8991-41B8-A05B-7DC0FDE1E632}" destId="{301D5E1A-8E5A-476F-9542-A05AD0B87048}" srcOrd="2" destOrd="0" parTransId="{0633E1D2-5C6F-4495-BFB8-FB3C32BE365F}" sibTransId="{9C32FD99-B3F4-4504-8B4E-2A522A86319B}"/>
    <dgm:cxn modelId="{D57ACDC5-9268-4EAF-9988-15E67C097F47}" type="presOf" srcId="{B718BD3D-0083-42DB-ADDA-7724C08D35D2}" destId="{983EB0FA-340C-4770-9134-1E65853C6C8E}" srcOrd="0" destOrd="0" presId="urn:microsoft.com/office/officeart/2005/8/layout/lProcess2"/>
    <dgm:cxn modelId="{FED51B07-A08E-408B-8259-D78F09F04482}" type="presOf" srcId="{9B3AAFE5-81A7-4142-9E63-B48066B6315B}" destId="{42B48A6E-6396-4947-9F70-E6DD8CC00131}" srcOrd="0" destOrd="0" presId="urn:microsoft.com/office/officeart/2005/8/layout/lProcess2"/>
    <dgm:cxn modelId="{24CDFD2B-67B1-4E9E-BAF0-98E418BE541B}" srcId="{946EF446-289C-40C9-8DA9-E45BBED57F71}" destId="{21009DAC-5D9C-4813-B780-643EE5EAD33C}" srcOrd="2" destOrd="0" parTransId="{2150787E-563D-4591-8400-01F88FC8534F}" sibTransId="{B98452BE-6EB3-4C04-A8CE-D7C85A9CE9EF}"/>
    <dgm:cxn modelId="{076783DD-766C-4782-A1C9-7C00E20F8338}" type="presOf" srcId="{74A074B4-F80D-403F-9015-2D6CE4D4E46C}" destId="{CE0F2671-A6B8-4131-9C0C-65B406D7F505}" srcOrd="1" destOrd="0" presId="urn:microsoft.com/office/officeart/2005/8/layout/lProcess2"/>
    <dgm:cxn modelId="{ECAF04F6-8B34-4196-8835-3204B53A34C8}" type="presOf" srcId="{873922DB-4608-44B6-9F3F-5BE9EA7DB5C2}" destId="{D620BBE9-69B3-488F-AB84-DE4AE5950CB0}" srcOrd="0" destOrd="0" presId="urn:microsoft.com/office/officeart/2005/8/layout/lProcess2"/>
    <dgm:cxn modelId="{5CFB047E-AF80-4ABA-9FD1-4849F2BE0834}" type="presOf" srcId="{95ECC318-B806-4836-8149-5559908B00B8}" destId="{8091300C-AF47-4BEB-966C-9F4B6A3C7F03}" srcOrd="0" destOrd="0" presId="urn:microsoft.com/office/officeart/2005/8/layout/lProcess2"/>
    <dgm:cxn modelId="{B5B63A6B-4B3C-4E9E-ADFA-A45C33AB50AB}" type="presOf" srcId="{21009DAC-5D9C-4813-B780-643EE5EAD33C}" destId="{F267225A-C056-483E-8FF6-0949F1ED1FFC}" srcOrd="0" destOrd="0" presId="urn:microsoft.com/office/officeart/2005/8/layout/lProcess2"/>
    <dgm:cxn modelId="{EE4EF0AC-E2DC-48E2-AB1D-12577C3E9A8D}" srcId="{301D5E1A-8E5A-476F-9542-A05AD0B87048}" destId="{3A626175-60DD-4D39-838E-6C2DC452F325}" srcOrd="0" destOrd="0" parTransId="{2B211571-4C59-4EC2-AA73-ED897E208D77}" sibTransId="{F8E3B20A-CB11-474F-B302-B75396DDFA02}"/>
    <dgm:cxn modelId="{0E64535F-3020-4E30-9015-D49153D06857}" type="presOf" srcId="{BC35F809-08D5-43CA-97DC-6A65A9990754}" destId="{A9302BF7-02D6-4823-899F-1C88C089979D}" srcOrd="0" destOrd="0" presId="urn:microsoft.com/office/officeart/2005/8/layout/lProcess2"/>
    <dgm:cxn modelId="{78DE37DE-B6E2-4395-81D9-78671AA04D29}" srcId="{301D5E1A-8E5A-476F-9542-A05AD0B87048}" destId="{01C6DAB8-0796-46A3-8CB3-05514D66A202}" srcOrd="3" destOrd="0" parTransId="{2B917E40-6226-4DD3-93A8-15944C969588}" sibTransId="{B8DA1703-80E4-4642-9BD8-FACBB6974792}"/>
    <dgm:cxn modelId="{C19F8857-E24D-4C61-B9FB-61823A63C0A8}" srcId="{946EF446-289C-40C9-8DA9-E45BBED57F71}" destId="{C92A2CD4-163B-4EC7-9A46-B447A53FB512}" srcOrd="1" destOrd="0" parTransId="{9C20E7F3-4044-44C2-82B4-52BA07B88C55}" sibTransId="{87D5B394-3825-4EDF-A30B-9D0A1BF41AC1}"/>
    <dgm:cxn modelId="{61072A3A-865D-448A-9076-56E825BAFB19}" srcId="{946EF446-289C-40C9-8DA9-E45BBED57F71}" destId="{873922DB-4608-44B6-9F3F-5BE9EA7DB5C2}" srcOrd="3" destOrd="0" parTransId="{71936EBC-B8A3-44B3-8A7A-F5F106B5C6D0}" sibTransId="{E03EDB1B-86FD-4B25-850C-25F8AFC58922}"/>
    <dgm:cxn modelId="{90E74C91-0588-4261-B3C5-6DAF04A8EB09}" type="presOf" srcId="{02C47195-BE04-4197-85E8-BF11BF56B15B}" destId="{DC005732-82F3-4219-86D6-2B38FFA46459}" srcOrd="0" destOrd="0" presId="urn:microsoft.com/office/officeart/2005/8/layout/lProcess2"/>
    <dgm:cxn modelId="{BE5D8E3B-3664-448D-8E17-C549FC81438B}" type="presOf" srcId="{3E95316F-DFA7-4547-9260-CCFB41A45F47}" destId="{C861C489-36EE-4BC1-8A06-4C317EAFE180}" srcOrd="0" destOrd="0" presId="urn:microsoft.com/office/officeart/2005/8/layout/lProcess2"/>
    <dgm:cxn modelId="{AD087E73-AFCA-45B8-8941-A3DA750F2213}" srcId="{946EF446-289C-40C9-8DA9-E45BBED57F71}" destId="{3E95316F-DFA7-4547-9260-CCFB41A45F47}" srcOrd="5" destOrd="0" parTransId="{1DDC4985-627E-445C-AA45-84E58FBAE128}" sibTransId="{15B4EEEB-3EB3-452E-BDC2-63B04CC8109A}"/>
    <dgm:cxn modelId="{BD952AB5-C1DC-48DD-9CE5-EB958FB13F2D}" type="presParOf" srcId="{10F5CF26-2278-4E83-8819-80BADACAE884}" destId="{94BECFE2-18DE-40F6-A5B6-C8C3B8421AAF}" srcOrd="0" destOrd="0" presId="urn:microsoft.com/office/officeart/2005/8/layout/lProcess2"/>
    <dgm:cxn modelId="{67DCA163-054F-452C-9621-9F11C9F355D3}" type="presParOf" srcId="{94BECFE2-18DE-40F6-A5B6-C8C3B8421AAF}" destId="{8391113C-D2F9-475C-AAA9-CAE025E29C96}" srcOrd="0" destOrd="0" presId="urn:microsoft.com/office/officeart/2005/8/layout/lProcess2"/>
    <dgm:cxn modelId="{645C7998-176C-4168-A855-0B59DA6D4ADE}" type="presParOf" srcId="{94BECFE2-18DE-40F6-A5B6-C8C3B8421AAF}" destId="{CE0F2671-A6B8-4131-9C0C-65B406D7F505}" srcOrd="1" destOrd="0" presId="urn:microsoft.com/office/officeart/2005/8/layout/lProcess2"/>
    <dgm:cxn modelId="{46685F86-A037-476E-B614-4FE4750237DE}" type="presParOf" srcId="{94BECFE2-18DE-40F6-A5B6-C8C3B8421AAF}" destId="{92D3CA98-5555-43C0-ACD5-2181045ACB0D}" srcOrd="2" destOrd="0" presId="urn:microsoft.com/office/officeart/2005/8/layout/lProcess2"/>
    <dgm:cxn modelId="{3250D772-DEF4-4401-B538-64C0F1B5B263}" type="presParOf" srcId="{92D3CA98-5555-43C0-ACD5-2181045ACB0D}" destId="{20BF5AC4-EA09-4DFA-ADF4-365A795CFC22}" srcOrd="0" destOrd="0" presId="urn:microsoft.com/office/officeart/2005/8/layout/lProcess2"/>
    <dgm:cxn modelId="{63507E25-1831-4EF6-9176-736B606A3B2A}" type="presParOf" srcId="{20BF5AC4-EA09-4DFA-ADF4-365A795CFC22}" destId="{42B48A6E-6396-4947-9F70-E6DD8CC00131}" srcOrd="0" destOrd="0" presId="urn:microsoft.com/office/officeart/2005/8/layout/lProcess2"/>
    <dgm:cxn modelId="{561BC0EA-792E-4437-B704-F269D0779E3D}" type="presParOf" srcId="{20BF5AC4-EA09-4DFA-ADF4-365A795CFC22}" destId="{4A92DB12-EB4D-4109-9A42-D3D596AFE5A6}" srcOrd="1" destOrd="0" presId="urn:microsoft.com/office/officeart/2005/8/layout/lProcess2"/>
    <dgm:cxn modelId="{70D759E8-ACE3-4A5D-B14E-301AE4C1CD11}" type="presParOf" srcId="{20BF5AC4-EA09-4DFA-ADF4-365A795CFC22}" destId="{9EE68C3E-E16B-4220-AE70-33AD8A17F090}" srcOrd="2" destOrd="0" presId="urn:microsoft.com/office/officeart/2005/8/layout/lProcess2"/>
    <dgm:cxn modelId="{1909C2DD-E3DE-405F-A841-A7B45E3BD466}" type="presParOf" srcId="{20BF5AC4-EA09-4DFA-ADF4-365A795CFC22}" destId="{695760FA-07FE-4269-8AF7-E1A3DCEA79B3}" srcOrd="3" destOrd="0" presId="urn:microsoft.com/office/officeart/2005/8/layout/lProcess2"/>
    <dgm:cxn modelId="{9A8C08FA-9EFB-453F-BFB2-40DE35BBE2FA}" type="presParOf" srcId="{20BF5AC4-EA09-4DFA-ADF4-365A795CFC22}" destId="{DC005732-82F3-4219-86D6-2B38FFA46459}" srcOrd="4" destOrd="0" presId="urn:microsoft.com/office/officeart/2005/8/layout/lProcess2"/>
    <dgm:cxn modelId="{FD43FA32-FEAE-47FC-83DA-F8C9B7807A2A}" type="presParOf" srcId="{20BF5AC4-EA09-4DFA-ADF4-365A795CFC22}" destId="{F7773B68-5A2C-4CEF-9387-9B2C45236511}" srcOrd="5" destOrd="0" presId="urn:microsoft.com/office/officeart/2005/8/layout/lProcess2"/>
    <dgm:cxn modelId="{576534E5-A2AC-4296-A439-CDA1918AEBDA}" type="presParOf" srcId="{20BF5AC4-EA09-4DFA-ADF4-365A795CFC22}" destId="{FF03A260-C469-4030-8157-73C05CBC54B8}" srcOrd="6" destOrd="0" presId="urn:microsoft.com/office/officeart/2005/8/layout/lProcess2"/>
    <dgm:cxn modelId="{F5B42275-EC21-4FBD-BD29-BEBE7C995698}" type="presParOf" srcId="{20BF5AC4-EA09-4DFA-ADF4-365A795CFC22}" destId="{410991FE-E37E-4F09-837D-87C402DF5769}" srcOrd="7" destOrd="0" presId="urn:microsoft.com/office/officeart/2005/8/layout/lProcess2"/>
    <dgm:cxn modelId="{0C3F8510-93CC-4BDF-AA0E-989C5FEFD1F7}" type="presParOf" srcId="{20BF5AC4-EA09-4DFA-ADF4-365A795CFC22}" destId="{FE269801-D822-4E46-84D9-F1A25B06CB28}" srcOrd="8" destOrd="0" presId="urn:microsoft.com/office/officeart/2005/8/layout/lProcess2"/>
    <dgm:cxn modelId="{87BEF814-6133-426D-B2C6-A458D716DE31}" type="presParOf" srcId="{10F5CF26-2278-4E83-8819-80BADACAE884}" destId="{62BC2918-E8DC-4E92-BAAF-3050EF590B15}" srcOrd="1" destOrd="0" presId="urn:microsoft.com/office/officeart/2005/8/layout/lProcess2"/>
    <dgm:cxn modelId="{2206D15C-DA8B-48C4-BD4A-6E6A8EF97BC4}" type="presParOf" srcId="{10F5CF26-2278-4E83-8819-80BADACAE884}" destId="{5E6DA2EB-6994-47FE-9F14-16B48EC260A2}" srcOrd="2" destOrd="0" presId="urn:microsoft.com/office/officeart/2005/8/layout/lProcess2"/>
    <dgm:cxn modelId="{30AB5D32-6C9B-44D0-B0A7-2C08E07EE3C7}" type="presParOf" srcId="{5E6DA2EB-6994-47FE-9F14-16B48EC260A2}" destId="{6DA8B8A0-1D24-4961-9C26-0DCB15BF8E67}" srcOrd="0" destOrd="0" presId="urn:microsoft.com/office/officeart/2005/8/layout/lProcess2"/>
    <dgm:cxn modelId="{E4448AA0-3681-4141-A261-087F0A3883A8}" type="presParOf" srcId="{5E6DA2EB-6994-47FE-9F14-16B48EC260A2}" destId="{B6805EE7-956D-4E9C-930A-F593C14E3A1C}" srcOrd="1" destOrd="0" presId="urn:microsoft.com/office/officeart/2005/8/layout/lProcess2"/>
    <dgm:cxn modelId="{F8BD9FA1-5354-4173-AE6D-234B8D470138}" type="presParOf" srcId="{5E6DA2EB-6994-47FE-9F14-16B48EC260A2}" destId="{B670163E-8EA5-44E9-A991-D9B659B5BE9A}" srcOrd="2" destOrd="0" presId="urn:microsoft.com/office/officeart/2005/8/layout/lProcess2"/>
    <dgm:cxn modelId="{4E1FF64E-C315-43A9-B105-6F8CC9B0F864}" type="presParOf" srcId="{B670163E-8EA5-44E9-A991-D9B659B5BE9A}" destId="{E9B5DB21-895F-43D4-ADB1-A87F88068FF2}" srcOrd="0" destOrd="0" presId="urn:microsoft.com/office/officeart/2005/8/layout/lProcess2"/>
    <dgm:cxn modelId="{6FD6AEE3-A73D-47F0-9B19-17E3A82E67BD}" type="presParOf" srcId="{E9B5DB21-895F-43D4-ADB1-A87F88068FF2}" destId="{8091300C-AF47-4BEB-966C-9F4B6A3C7F03}" srcOrd="0" destOrd="0" presId="urn:microsoft.com/office/officeart/2005/8/layout/lProcess2"/>
    <dgm:cxn modelId="{6B0AD1D1-9B1E-4F90-8297-CAADCF176017}" type="presParOf" srcId="{E9B5DB21-895F-43D4-ADB1-A87F88068FF2}" destId="{2FB8142D-9622-43A9-9A43-DA2F60E62075}" srcOrd="1" destOrd="0" presId="urn:microsoft.com/office/officeart/2005/8/layout/lProcess2"/>
    <dgm:cxn modelId="{6459F604-9025-4AB1-A89B-F7F15658AE2B}" type="presParOf" srcId="{E9B5DB21-895F-43D4-ADB1-A87F88068FF2}" destId="{56B017CE-B089-47EC-9933-642A01FAA20F}" srcOrd="2" destOrd="0" presId="urn:microsoft.com/office/officeart/2005/8/layout/lProcess2"/>
    <dgm:cxn modelId="{AE6E4EF9-F905-4D4B-BABE-364FBF661E5F}" type="presParOf" srcId="{E9B5DB21-895F-43D4-ADB1-A87F88068FF2}" destId="{6D9BE659-0678-42A1-B4A4-0F54639E0253}" srcOrd="3" destOrd="0" presId="urn:microsoft.com/office/officeart/2005/8/layout/lProcess2"/>
    <dgm:cxn modelId="{9E0B6AC6-0B2F-4509-B2D3-669DCB7ADEF3}" type="presParOf" srcId="{E9B5DB21-895F-43D4-ADB1-A87F88068FF2}" destId="{F267225A-C056-483E-8FF6-0949F1ED1FFC}" srcOrd="4" destOrd="0" presId="urn:microsoft.com/office/officeart/2005/8/layout/lProcess2"/>
    <dgm:cxn modelId="{0E106E19-CAC5-4D5C-AAE0-C47391C664F0}" type="presParOf" srcId="{E9B5DB21-895F-43D4-ADB1-A87F88068FF2}" destId="{AB7F2F24-72F5-4EAC-BBCD-61FA43CB1A7D}" srcOrd="5" destOrd="0" presId="urn:microsoft.com/office/officeart/2005/8/layout/lProcess2"/>
    <dgm:cxn modelId="{B2D13168-AD9E-4307-BF5B-23849F561898}" type="presParOf" srcId="{E9B5DB21-895F-43D4-ADB1-A87F88068FF2}" destId="{D620BBE9-69B3-488F-AB84-DE4AE5950CB0}" srcOrd="6" destOrd="0" presId="urn:microsoft.com/office/officeart/2005/8/layout/lProcess2"/>
    <dgm:cxn modelId="{E2877E0B-E055-4F0C-9CA7-FAC7DCAC16F8}" type="presParOf" srcId="{E9B5DB21-895F-43D4-ADB1-A87F88068FF2}" destId="{B0BCFFAD-BCB5-4C01-A1C1-782E01F3D572}" srcOrd="7" destOrd="0" presId="urn:microsoft.com/office/officeart/2005/8/layout/lProcess2"/>
    <dgm:cxn modelId="{AD665EEA-AB8F-41AF-BC99-45D15D81E273}" type="presParOf" srcId="{E9B5DB21-895F-43D4-ADB1-A87F88068FF2}" destId="{A9302BF7-02D6-4823-899F-1C88C089979D}" srcOrd="8" destOrd="0" presId="urn:microsoft.com/office/officeart/2005/8/layout/lProcess2"/>
    <dgm:cxn modelId="{9F075961-C20C-40CB-A223-2F5AC85C6F47}" type="presParOf" srcId="{E9B5DB21-895F-43D4-ADB1-A87F88068FF2}" destId="{ED6028A1-996C-455E-B301-696B2D98809A}" srcOrd="9" destOrd="0" presId="urn:microsoft.com/office/officeart/2005/8/layout/lProcess2"/>
    <dgm:cxn modelId="{961AAE9B-5488-4998-8F3C-CC68C6D64D4B}" type="presParOf" srcId="{E9B5DB21-895F-43D4-ADB1-A87F88068FF2}" destId="{C861C489-36EE-4BC1-8A06-4C317EAFE180}" srcOrd="10" destOrd="0" presId="urn:microsoft.com/office/officeart/2005/8/layout/lProcess2"/>
    <dgm:cxn modelId="{0CCA6824-E01F-4279-B0A4-5502A6CB5E53}" type="presParOf" srcId="{10F5CF26-2278-4E83-8819-80BADACAE884}" destId="{76479627-B390-43A4-A3EF-B5F63367CFA6}" srcOrd="3" destOrd="0" presId="urn:microsoft.com/office/officeart/2005/8/layout/lProcess2"/>
    <dgm:cxn modelId="{62F60902-6EA6-484F-B8C7-52F2B97328F2}" type="presParOf" srcId="{10F5CF26-2278-4E83-8819-80BADACAE884}" destId="{958CB84D-D975-4A46-BBEA-13A7768EB006}" srcOrd="4" destOrd="0" presId="urn:microsoft.com/office/officeart/2005/8/layout/lProcess2"/>
    <dgm:cxn modelId="{EA7AB8EC-D66B-4AE7-BEB0-92E879BF9D50}" type="presParOf" srcId="{958CB84D-D975-4A46-BBEA-13A7768EB006}" destId="{B2307420-F994-417C-B2C1-7CABD7E7C810}" srcOrd="0" destOrd="0" presId="urn:microsoft.com/office/officeart/2005/8/layout/lProcess2"/>
    <dgm:cxn modelId="{4EE036FD-C97B-4619-B82F-2A6498FA1ADD}" type="presParOf" srcId="{958CB84D-D975-4A46-BBEA-13A7768EB006}" destId="{8C3E9C1C-9012-466D-87A3-F631FEE0E27F}" srcOrd="1" destOrd="0" presId="urn:microsoft.com/office/officeart/2005/8/layout/lProcess2"/>
    <dgm:cxn modelId="{D07E1D17-C61A-4F66-851C-5C1575E46D87}" type="presParOf" srcId="{958CB84D-D975-4A46-BBEA-13A7768EB006}" destId="{C682EE70-6ADD-46BA-8390-EF65A7A6AEEA}" srcOrd="2" destOrd="0" presId="urn:microsoft.com/office/officeart/2005/8/layout/lProcess2"/>
    <dgm:cxn modelId="{A9301988-CD40-4673-ACA4-E7578C2EA739}" type="presParOf" srcId="{C682EE70-6ADD-46BA-8390-EF65A7A6AEEA}" destId="{DF679ADB-8B74-4AC0-86E4-2976ED0EA770}" srcOrd="0" destOrd="0" presId="urn:microsoft.com/office/officeart/2005/8/layout/lProcess2"/>
    <dgm:cxn modelId="{38375E2C-5B12-4064-B2C7-962E66DF77A7}" type="presParOf" srcId="{DF679ADB-8B74-4AC0-86E4-2976ED0EA770}" destId="{813AAD7E-552C-437B-9DCE-DA7A4CE4C6A8}" srcOrd="0" destOrd="0" presId="urn:microsoft.com/office/officeart/2005/8/layout/lProcess2"/>
    <dgm:cxn modelId="{A6697DDE-E3B8-423B-9199-DFDDE42AF0A8}" type="presParOf" srcId="{DF679ADB-8B74-4AC0-86E4-2976ED0EA770}" destId="{DAD7DA6F-6988-4318-92FB-FB604DD9FAC8}" srcOrd="1" destOrd="0" presId="urn:microsoft.com/office/officeart/2005/8/layout/lProcess2"/>
    <dgm:cxn modelId="{4BEDE381-C3BF-49E5-8013-459B51CE7D59}" type="presParOf" srcId="{DF679ADB-8B74-4AC0-86E4-2976ED0EA770}" destId="{983EB0FA-340C-4770-9134-1E65853C6C8E}" srcOrd="2" destOrd="0" presId="urn:microsoft.com/office/officeart/2005/8/layout/lProcess2"/>
    <dgm:cxn modelId="{BE5880B4-AE00-4F94-9F8A-0282D732855E}" type="presParOf" srcId="{DF679ADB-8B74-4AC0-86E4-2976ED0EA770}" destId="{F1A17D0C-AA2C-4D0A-A4F7-64CB891BD99E}" srcOrd="3" destOrd="0" presId="urn:microsoft.com/office/officeart/2005/8/layout/lProcess2"/>
    <dgm:cxn modelId="{CB7C02E8-2B91-48A0-BBC8-AB25FA9AFEEE}" type="presParOf" srcId="{DF679ADB-8B74-4AC0-86E4-2976ED0EA770}" destId="{E3B5DF68-C591-42A4-B88D-4E5AE3F4DEC0}" srcOrd="4" destOrd="0" presId="urn:microsoft.com/office/officeart/2005/8/layout/lProcess2"/>
    <dgm:cxn modelId="{CE0CC308-E7C6-423F-AB29-1296EF2028E8}" type="presParOf" srcId="{DF679ADB-8B74-4AC0-86E4-2976ED0EA770}" destId="{A559A6EB-B539-4A6E-BF81-F42E7CAAACC7}" srcOrd="5" destOrd="0" presId="urn:microsoft.com/office/officeart/2005/8/layout/lProcess2"/>
    <dgm:cxn modelId="{DD1DA585-A677-4FC3-9973-A6D4895A8ECE}" type="presParOf" srcId="{DF679ADB-8B74-4AC0-86E4-2976ED0EA770}" destId="{B0F4B694-9241-43CD-B481-71D904CFAD2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E3F0E8-1A32-49FD-9A3F-AD9C13FA2EF1}" type="doc">
      <dgm:prSet loTypeId="urn:microsoft.com/office/officeart/2005/8/layout/gear1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B5FD361-FFB5-456A-8858-98E0BF048FA3}">
      <dgm:prSet custT="1"/>
      <dgm:spPr/>
      <dgm:t>
        <a:bodyPr vert="vert270"/>
        <a:lstStyle/>
        <a:p>
          <a:r>
            <a:rPr lang="es-CO" sz="2000" b="1" dirty="0" smtClean="0"/>
            <a:t>Trabajo técnico</a:t>
          </a:r>
        </a:p>
      </dgm:t>
    </dgm:pt>
    <dgm:pt modelId="{C0911CE8-C1B2-4304-9EE2-B15E41C69838}">
      <dgm:prSet custT="1"/>
      <dgm:spPr/>
      <dgm:t>
        <a:bodyPr vert="vert270"/>
        <a:lstStyle/>
        <a:p>
          <a:r>
            <a:rPr lang="es-CO" sz="1600" dirty="0" smtClean="0"/>
            <a:t>Integración OPEN</a:t>
          </a:r>
        </a:p>
      </dgm:t>
    </dgm:pt>
    <dgm:pt modelId="{1DEB474D-E622-4BB0-8381-DCC05136A56A}">
      <dgm:prSet custT="1"/>
      <dgm:spPr/>
      <dgm:t>
        <a:bodyPr vert="vert270"/>
        <a:lstStyle/>
        <a:p>
          <a:r>
            <a:rPr lang="es-CO" sz="2400" b="1" dirty="0" smtClean="0"/>
            <a:t>Sistema Comercial</a:t>
          </a:r>
        </a:p>
      </dgm:t>
    </dgm:pt>
    <dgm:pt modelId="{BEF65495-DA70-4925-8D46-E14E06FE3ADA}" type="sibTrans" cxnId="{2AD4CD32-295C-4D8D-9D6E-06340DF0333E}">
      <dgm:prSet/>
      <dgm:spPr/>
      <dgm:t>
        <a:bodyPr/>
        <a:lstStyle/>
        <a:p>
          <a:endParaRPr lang="es-ES"/>
        </a:p>
      </dgm:t>
    </dgm:pt>
    <dgm:pt modelId="{54C6967C-939B-451F-A5D1-A504DC57652B}" type="parTrans" cxnId="{2AD4CD32-295C-4D8D-9D6E-06340DF0333E}">
      <dgm:prSet/>
      <dgm:spPr/>
      <dgm:t>
        <a:bodyPr/>
        <a:lstStyle/>
        <a:p>
          <a:endParaRPr lang="es-ES"/>
        </a:p>
      </dgm:t>
    </dgm:pt>
    <dgm:pt modelId="{F5664F17-E378-4141-BCE3-023CF29B4F68}" type="sibTrans" cxnId="{1DFC9A53-1F73-4FF3-9C44-28A21D1E1AD2}">
      <dgm:prSet/>
      <dgm:spPr/>
      <dgm:t>
        <a:bodyPr/>
        <a:lstStyle/>
        <a:p>
          <a:endParaRPr lang="es-ES"/>
        </a:p>
      </dgm:t>
    </dgm:pt>
    <dgm:pt modelId="{91F55B55-0DAD-49CF-BB8E-F7347BCE7B5E}" type="parTrans" cxnId="{1DFC9A53-1F73-4FF3-9C44-28A21D1E1AD2}">
      <dgm:prSet/>
      <dgm:spPr/>
      <dgm:t>
        <a:bodyPr/>
        <a:lstStyle/>
        <a:p>
          <a:endParaRPr lang="es-ES"/>
        </a:p>
      </dgm:t>
    </dgm:pt>
    <dgm:pt modelId="{C68452BC-D969-48F1-96F0-D7F86433A39E}" type="sibTrans" cxnId="{74900D37-0DF1-4E3C-968C-22D7015C4CA5}">
      <dgm:prSet/>
      <dgm:spPr/>
      <dgm:t>
        <a:bodyPr/>
        <a:lstStyle/>
        <a:p>
          <a:endParaRPr lang="es-ES"/>
        </a:p>
      </dgm:t>
    </dgm:pt>
    <dgm:pt modelId="{D1F28F42-5AC2-469B-BA79-60A9C14D1015}" type="parTrans" cxnId="{74900D37-0DF1-4E3C-968C-22D7015C4CA5}">
      <dgm:prSet/>
      <dgm:spPr/>
      <dgm:t>
        <a:bodyPr/>
        <a:lstStyle/>
        <a:p>
          <a:endParaRPr lang="es-ES"/>
        </a:p>
      </dgm:t>
    </dgm:pt>
    <dgm:pt modelId="{56566DDC-84D4-43D9-B73C-03D057BDDDA2}">
      <dgm:prSet custT="1"/>
      <dgm:spPr/>
      <dgm:t>
        <a:bodyPr vert="vert270"/>
        <a:lstStyle/>
        <a:p>
          <a:r>
            <a:rPr lang="es-CO" sz="1600" dirty="0" smtClean="0"/>
            <a:t>Obra Civil y Adecuación S/E</a:t>
          </a:r>
        </a:p>
      </dgm:t>
    </dgm:pt>
    <dgm:pt modelId="{75487914-1C80-4ECA-8153-E1537F76BA14}" type="parTrans" cxnId="{896C061D-43DA-4BD7-9D2E-412D32383124}">
      <dgm:prSet/>
      <dgm:spPr/>
      <dgm:t>
        <a:bodyPr/>
        <a:lstStyle/>
        <a:p>
          <a:endParaRPr lang="es-CO"/>
        </a:p>
      </dgm:t>
    </dgm:pt>
    <dgm:pt modelId="{E191050A-2189-4659-9C2D-D265E9B4882C}" type="sibTrans" cxnId="{896C061D-43DA-4BD7-9D2E-412D32383124}">
      <dgm:prSet/>
      <dgm:spPr/>
      <dgm:t>
        <a:bodyPr/>
        <a:lstStyle/>
        <a:p>
          <a:endParaRPr lang="es-CO"/>
        </a:p>
      </dgm:t>
    </dgm:pt>
    <dgm:pt modelId="{13517408-1837-4DCF-8389-8825EAA5AB1B}">
      <dgm:prSet custT="1"/>
      <dgm:spPr/>
      <dgm:t>
        <a:bodyPr vert="vert270"/>
        <a:lstStyle/>
        <a:p>
          <a:r>
            <a:rPr lang="es-CO" sz="1800" b="1" dirty="0" smtClean="0"/>
            <a:t>Desarrollos GTI</a:t>
          </a:r>
        </a:p>
      </dgm:t>
    </dgm:pt>
    <dgm:pt modelId="{2AC37A00-B0CF-48C5-9252-8A63CBAE961C}" type="parTrans" cxnId="{3F30786D-AC86-4846-9D24-824AB3F5F7C2}">
      <dgm:prSet/>
      <dgm:spPr/>
      <dgm:t>
        <a:bodyPr/>
        <a:lstStyle/>
        <a:p>
          <a:endParaRPr lang="es-CO"/>
        </a:p>
      </dgm:t>
    </dgm:pt>
    <dgm:pt modelId="{236B1B3E-7B45-4941-8C67-D3EE10074CB8}" type="sibTrans" cxnId="{3F30786D-AC86-4846-9D24-824AB3F5F7C2}">
      <dgm:prSet/>
      <dgm:spPr/>
      <dgm:t>
        <a:bodyPr/>
        <a:lstStyle/>
        <a:p>
          <a:endParaRPr lang="es-CO"/>
        </a:p>
      </dgm:t>
    </dgm:pt>
    <dgm:pt modelId="{D9E260E7-E6D3-4859-A7D2-B5E811E93EFF}">
      <dgm:prSet custT="1"/>
      <dgm:spPr/>
      <dgm:t>
        <a:bodyPr vert="vert270"/>
        <a:lstStyle/>
        <a:p>
          <a:r>
            <a:rPr lang="es-CO" sz="1600" dirty="0" smtClean="0"/>
            <a:t>Capacitaciones</a:t>
          </a:r>
        </a:p>
      </dgm:t>
    </dgm:pt>
    <dgm:pt modelId="{E31EAB2C-1512-4597-952F-EBC34C98354C}" type="parTrans" cxnId="{583DF7C9-58B0-4D47-89F8-564DD8FA979D}">
      <dgm:prSet/>
      <dgm:spPr/>
      <dgm:t>
        <a:bodyPr/>
        <a:lstStyle/>
        <a:p>
          <a:endParaRPr lang="es-CO"/>
        </a:p>
      </dgm:t>
    </dgm:pt>
    <dgm:pt modelId="{6118D9FA-221E-478B-81C6-709552C19EAC}" type="sibTrans" cxnId="{583DF7C9-58B0-4D47-89F8-564DD8FA979D}">
      <dgm:prSet/>
      <dgm:spPr/>
      <dgm:t>
        <a:bodyPr/>
        <a:lstStyle/>
        <a:p>
          <a:endParaRPr lang="es-CO"/>
        </a:p>
      </dgm:t>
    </dgm:pt>
    <dgm:pt modelId="{5FD7614A-B7AD-4814-8BA5-2251053B40AF}">
      <dgm:prSet custT="1"/>
      <dgm:spPr/>
      <dgm:t>
        <a:bodyPr vert="vert270"/>
        <a:lstStyle/>
        <a:p>
          <a:r>
            <a:rPr lang="es-CO" sz="1600" dirty="0" smtClean="0"/>
            <a:t>Gestión Comunitaria</a:t>
          </a:r>
        </a:p>
      </dgm:t>
    </dgm:pt>
    <dgm:pt modelId="{EDB311F7-B270-4C3A-8211-E2A5FD67D3A6}" type="parTrans" cxnId="{3DEEF8E7-94E8-47DF-A13F-F87B0F04CE4F}">
      <dgm:prSet/>
      <dgm:spPr/>
      <dgm:t>
        <a:bodyPr/>
        <a:lstStyle/>
        <a:p>
          <a:endParaRPr lang="es-CO"/>
        </a:p>
      </dgm:t>
    </dgm:pt>
    <dgm:pt modelId="{0B939500-EEDA-472C-AFC7-96606ADEF2DA}" type="sibTrans" cxnId="{3DEEF8E7-94E8-47DF-A13F-F87B0F04CE4F}">
      <dgm:prSet/>
      <dgm:spPr/>
      <dgm:t>
        <a:bodyPr/>
        <a:lstStyle/>
        <a:p>
          <a:endParaRPr lang="es-CO"/>
        </a:p>
      </dgm:t>
    </dgm:pt>
    <dgm:pt modelId="{1E00CCAA-2FDE-4EDA-9C03-77228E58039D}">
      <dgm:prSet custT="1"/>
      <dgm:spPr/>
      <dgm:t>
        <a:bodyPr vert="vert270"/>
        <a:lstStyle/>
        <a:p>
          <a:r>
            <a:rPr lang="es-CO" sz="1600" dirty="0" smtClean="0"/>
            <a:t>Gestión Prepago</a:t>
          </a:r>
        </a:p>
      </dgm:t>
    </dgm:pt>
    <dgm:pt modelId="{284A2D2C-67D3-41B6-B8C4-E8E535DE13B2}" type="parTrans" cxnId="{C6B5E65A-D55B-4B05-A9FE-4D25B219756C}">
      <dgm:prSet/>
      <dgm:spPr/>
      <dgm:t>
        <a:bodyPr/>
        <a:lstStyle/>
        <a:p>
          <a:endParaRPr lang="es-CO"/>
        </a:p>
      </dgm:t>
    </dgm:pt>
    <dgm:pt modelId="{08CAFB9B-B87C-4329-ABCD-BB93D61DBB87}" type="sibTrans" cxnId="{C6B5E65A-D55B-4B05-A9FE-4D25B219756C}">
      <dgm:prSet/>
      <dgm:spPr/>
      <dgm:t>
        <a:bodyPr/>
        <a:lstStyle/>
        <a:p>
          <a:endParaRPr lang="es-CO"/>
        </a:p>
      </dgm:t>
    </dgm:pt>
    <dgm:pt modelId="{FB5C822A-AAFC-44A5-B9FF-0D8D3E76B5A9}">
      <dgm:prSet custT="1"/>
      <dgm:spPr/>
      <dgm:t>
        <a:bodyPr vert="vert270"/>
        <a:lstStyle/>
        <a:p>
          <a:r>
            <a:rPr lang="es-CO" sz="1600" dirty="0" smtClean="0"/>
            <a:t>Políticas cartera</a:t>
          </a:r>
        </a:p>
      </dgm:t>
    </dgm:pt>
    <dgm:pt modelId="{E34629A0-4055-42B9-876C-86FC44E8B469}" type="parTrans" cxnId="{58EBA59D-D16A-4B5C-96C3-500F140F19DC}">
      <dgm:prSet/>
      <dgm:spPr/>
      <dgm:t>
        <a:bodyPr/>
        <a:lstStyle/>
        <a:p>
          <a:endParaRPr lang="es-CO"/>
        </a:p>
      </dgm:t>
    </dgm:pt>
    <dgm:pt modelId="{C477D78D-A23E-4C26-974C-11B3B9A8F1B7}" type="sibTrans" cxnId="{58EBA59D-D16A-4B5C-96C3-500F140F19DC}">
      <dgm:prSet/>
      <dgm:spPr/>
      <dgm:t>
        <a:bodyPr/>
        <a:lstStyle/>
        <a:p>
          <a:endParaRPr lang="es-CO"/>
        </a:p>
      </dgm:t>
    </dgm:pt>
    <dgm:pt modelId="{7813C20C-807F-4813-B1D2-71FF08167661}">
      <dgm:prSet custT="1"/>
      <dgm:spPr/>
      <dgm:t>
        <a:bodyPr vert="vert270"/>
        <a:lstStyle/>
        <a:p>
          <a:r>
            <a:rPr lang="es-CO" sz="1600" dirty="0" smtClean="0"/>
            <a:t>Creación cuentas</a:t>
          </a:r>
        </a:p>
      </dgm:t>
    </dgm:pt>
    <dgm:pt modelId="{816C73C7-7793-4D7E-8F38-729BB9791ACA}" type="parTrans" cxnId="{9914E970-487F-4B40-8B32-184C7EF0ACF9}">
      <dgm:prSet/>
      <dgm:spPr/>
      <dgm:t>
        <a:bodyPr/>
        <a:lstStyle/>
        <a:p>
          <a:endParaRPr lang="es-CO"/>
        </a:p>
      </dgm:t>
    </dgm:pt>
    <dgm:pt modelId="{838E6335-2B0B-4781-80DB-1517E5C2F8D4}" type="sibTrans" cxnId="{9914E970-487F-4B40-8B32-184C7EF0ACF9}">
      <dgm:prSet/>
      <dgm:spPr/>
      <dgm:t>
        <a:bodyPr/>
        <a:lstStyle/>
        <a:p>
          <a:endParaRPr lang="es-CO"/>
        </a:p>
      </dgm:t>
    </dgm:pt>
    <dgm:pt modelId="{383E22EF-4612-4D36-98B8-A55F391292E7}">
      <dgm:prSet custT="1"/>
      <dgm:spPr/>
      <dgm:t>
        <a:bodyPr vert="vert270"/>
        <a:lstStyle/>
        <a:p>
          <a:r>
            <a:rPr lang="es-CO" sz="1600" smtClean="0"/>
            <a:t>PRONE</a:t>
          </a:r>
          <a:endParaRPr lang="es-CO" sz="1600" dirty="0" smtClean="0"/>
        </a:p>
      </dgm:t>
    </dgm:pt>
    <dgm:pt modelId="{1A00DFE3-BA16-41FE-B33B-7300CB62CB72}" type="parTrans" cxnId="{0E0F8845-1BC2-4AD5-881B-F6E67CD1391E}">
      <dgm:prSet/>
      <dgm:spPr/>
      <dgm:t>
        <a:bodyPr/>
        <a:lstStyle/>
        <a:p>
          <a:endParaRPr lang="es-CO"/>
        </a:p>
      </dgm:t>
    </dgm:pt>
    <dgm:pt modelId="{21EE86C4-265C-4060-AA7F-B2821850E3DA}" type="sibTrans" cxnId="{0E0F8845-1BC2-4AD5-881B-F6E67CD1391E}">
      <dgm:prSet/>
      <dgm:spPr/>
      <dgm:t>
        <a:bodyPr/>
        <a:lstStyle/>
        <a:p>
          <a:endParaRPr lang="es-CO"/>
        </a:p>
      </dgm:t>
    </dgm:pt>
    <dgm:pt modelId="{40899A38-669B-4E5C-8A39-77A825872E65}">
      <dgm:prSet custT="1"/>
      <dgm:spPr/>
      <dgm:t>
        <a:bodyPr vert="vert270"/>
        <a:lstStyle/>
        <a:p>
          <a:r>
            <a:rPr lang="es-CO" sz="1600" dirty="0" smtClean="0"/>
            <a:t>Comunicaciones</a:t>
          </a:r>
        </a:p>
      </dgm:t>
    </dgm:pt>
    <dgm:pt modelId="{7B277701-442F-433D-ACCC-23BAEE2480EC}" type="parTrans" cxnId="{3DE33EB9-C2C5-4DCA-A976-69D9286C2AAC}">
      <dgm:prSet/>
      <dgm:spPr/>
      <dgm:t>
        <a:bodyPr/>
        <a:lstStyle/>
        <a:p>
          <a:endParaRPr lang="es-CO"/>
        </a:p>
      </dgm:t>
    </dgm:pt>
    <dgm:pt modelId="{9F26A01C-2763-4C0B-801A-0980BAA2364A}" type="sibTrans" cxnId="{3DE33EB9-C2C5-4DCA-A976-69D9286C2AAC}">
      <dgm:prSet/>
      <dgm:spPr/>
      <dgm:t>
        <a:bodyPr/>
        <a:lstStyle/>
        <a:p>
          <a:endParaRPr lang="es-CO"/>
        </a:p>
      </dgm:t>
    </dgm:pt>
    <dgm:pt modelId="{68062D21-0CD2-477C-9841-D6548AE2C2DB}">
      <dgm:prSet custT="1"/>
      <dgm:spPr/>
      <dgm:t>
        <a:bodyPr vert="vert270"/>
        <a:lstStyle/>
        <a:p>
          <a:r>
            <a:rPr lang="es-CO" sz="1600" dirty="0" smtClean="0"/>
            <a:t>Desarrollo Prepago</a:t>
          </a:r>
        </a:p>
      </dgm:t>
    </dgm:pt>
    <dgm:pt modelId="{0640BC87-4855-4F7D-8BBE-2FABDCC44EA3}" type="parTrans" cxnId="{A65801EB-DBB8-42F2-A454-4287C38C3EFB}">
      <dgm:prSet/>
      <dgm:spPr/>
      <dgm:t>
        <a:bodyPr/>
        <a:lstStyle/>
        <a:p>
          <a:endParaRPr lang="es-CO"/>
        </a:p>
      </dgm:t>
    </dgm:pt>
    <dgm:pt modelId="{A775DA2B-B4E1-4652-9721-24DCCE5D8D65}" type="sibTrans" cxnId="{A65801EB-DBB8-42F2-A454-4287C38C3EFB}">
      <dgm:prSet/>
      <dgm:spPr/>
      <dgm:t>
        <a:bodyPr/>
        <a:lstStyle/>
        <a:p>
          <a:endParaRPr lang="es-CO"/>
        </a:p>
      </dgm:t>
    </dgm:pt>
    <dgm:pt modelId="{2C483E65-AD62-44FD-B19A-A217E5EC4954}" type="pres">
      <dgm:prSet presAssocID="{ACE3F0E8-1A32-49FD-9A3F-AD9C13FA2EF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4119A7F-D2D8-4EF8-AB1D-791B6B04FAD8}" type="pres">
      <dgm:prSet presAssocID="{1DEB474D-E622-4BB0-8381-DCC05136A56A}" presName="gear1" presStyleLbl="node1" presStyleIdx="0" presStyleCnt="3" custAng="540000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E49729-0859-40A9-B724-100704851800}" type="pres">
      <dgm:prSet presAssocID="{1DEB474D-E622-4BB0-8381-DCC05136A56A}" presName="gear1srcNode" presStyleLbl="node1" presStyleIdx="0" presStyleCnt="3"/>
      <dgm:spPr/>
      <dgm:t>
        <a:bodyPr/>
        <a:lstStyle/>
        <a:p>
          <a:endParaRPr lang="es-CO"/>
        </a:p>
      </dgm:t>
    </dgm:pt>
    <dgm:pt modelId="{398DFFE8-EF31-4301-B426-885816771910}" type="pres">
      <dgm:prSet presAssocID="{1DEB474D-E622-4BB0-8381-DCC05136A56A}" presName="gear1dstNode" presStyleLbl="node1" presStyleIdx="0" presStyleCnt="3"/>
      <dgm:spPr/>
      <dgm:t>
        <a:bodyPr/>
        <a:lstStyle/>
        <a:p>
          <a:endParaRPr lang="es-CO"/>
        </a:p>
      </dgm:t>
    </dgm:pt>
    <dgm:pt modelId="{A72A45DB-B832-4237-9E77-E2E94EB9A496}" type="pres">
      <dgm:prSet presAssocID="{1DEB474D-E622-4BB0-8381-DCC05136A56A}" presName="gear1ch" presStyleLbl="fgAcc1" presStyleIdx="0" presStyleCnt="3" custAng="5400000" custScaleX="68341" custScaleY="184076" custLinFactNeighborX="-73395" custLinFactNeighborY="1406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6CB881-9238-4E93-BB84-DC3DAE295DFF}" type="pres">
      <dgm:prSet presAssocID="{13517408-1837-4DCF-8389-8825EAA5AB1B}" presName="gear2" presStyleLbl="node1" presStyleIdx="1" presStyleCnt="3" custAng="511788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C5E4D3-5954-4242-B114-BF838A45085B}" type="pres">
      <dgm:prSet presAssocID="{13517408-1837-4DCF-8389-8825EAA5AB1B}" presName="gear2srcNode" presStyleLbl="node1" presStyleIdx="1" presStyleCnt="3"/>
      <dgm:spPr/>
      <dgm:t>
        <a:bodyPr/>
        <a:lstStyle/>
        <a:p>
          <a:endParaRPr lang="es-CO"/>
        </a:p>
      </dgm:t>
    </dgm:pt>
    <dgm:pt modelId="{AC460B3F-0E85-4B3E-8115-19D598537BF9}" type="pres">
      <dgm:prSet presAssocID="{13517408-1837-4DCF-8389-8825EAA5AB1B}" presName="gear2dstNode" presStyleLbl="node1" presStyleIdx="1" presStyleCnt="3"/>
      <dgm:spPr/>
      <dgm:t>
        <a:bodyPr/>
        <a:lstStyle/>
        <a:p>
          <a:endParaRPr lang="es-CO"/>
        </a:p>
      </dgm:t>
    </dgm:pt>
    <dgm:pt modelId="{B3274EF8-03B6-4572-BCC5-168C8832BA9B}" type="pres">
      <dgm:prSet presAssocID="{13517408-1837-4DCF-8389-8825EAA5AB1B}" presName="gear2ch" presStyleLbl="fgAcc1" presStyleIdx="1" presStyleCnt="3" custAng="5400000" custScaleX="41074" custScaleY="165198" custLinFactY="-100000" custLinFactNeighborX="-42777" custLinFactNeighborY="-13263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95A48B-2F4E-4C82-9BB1-2BD8EB7CA696}" type="pres">
      <dgm:prSet presAssocID="{9B5FD361-FFB5-456A-8858-98E0BF048FA3}" presName="gear3" presStyleLbl="node1" presStyleIdx="2" presStyleCnt="3" custAng="5342643"/>
      <dgm:spPr/>
      <dgm:t>
        <a:bodyPr/>
        <a:lstStyle/>
        <a:p>
          <a:endParaRPr lang="es-CO"/>
        </a:p>
      </dgm:t>
    </dgm:pt>
    <dgm:pt modelId="{31B4AA09-6A0C-4CE5-89E7-D09CE496D595}" type="pres">
      <dgm:prSet presAssocID="{9B5FD361-FFB5-456A-8858-98E0BF048F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BFDFC6-C632-48B2-989F-6658D39ABC6E}" type="pres">
      <dgm:prSet presAssocID="{9B5FD361-FFB5-456A-8858-98E0BF048FA3}" presName="gear3srcNode" presStyleLbl="node1" presStyleIdx="2" presStyleCnt="3"/>
      <dgm:spPr/>
      <dgm:t>
        <a:bodyPr/>
        <a:lstStyle/>
        <a:p>
          <a:endParaRPr lang="es-CO"/>
        </a:p>
      </dgm:t>
    </dgm:pt>
    <dgm:pt modelId="{F2CBC838-C6AD-4C32-94BB-FB476022205E}" type="pres">
      <dgm:prSet presAssocID="{9B5FD361-FFB5-456A-8858-98E0BF048FA3}" presName="gear3dstNode" presStyleLbl="node1" presStyleIdx="2" presStyleCnt="3"/>
      <dgm:spPr/>
      <dgm:t>
        <a:bodyPr/>
        <a:lstStyle/>
        <a:p>
          <a:endParaRPr lang="es-CO"/>
        </a:p>
      </dgm:t>
    </dgm:pt>
    <dgm:pt modelId="{9D73E8AA-2B06-48FA-B393-3BC5837FAA63}" type="pres">
      <dgm:prSet presAssocID="{9B5FD361-FFB5-456A-8858-98E0BF048FA3}" presName="gear3ch" presStyleLbl="fgAcc1" presStyleIdx="2" presStyleCnt="3" custAng="5400000" custScaleX="36857" custScaleY="179492" custLinFactNeighborX="19252" custLinFactNeighborY="3239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C12416-F4AA-4755-B516-19AE9370BE11}" type="pres">
      <dgm:prSet presAssocID="{C68452BC-D969-48F1-96F0-D7F86433A39E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0596F741-5E2B-4170-A67E-947524BD6CA3}" type="pres">
      <dgm:prSet presAssocID="{236B1B3E-7B45-4941-8C67-D3EE10074CB8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09351744-ACE8-4155-BDC3-ED3C3CBC2D18}" type="pres">
      <dgm:prSet presAssocID="{BEF65495-DA70-4925-8D46-E14E06FE3ADA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896C061D-43DA-4BD7-9D2E-412D32383124}" srcId="{9B5FD361-FFB5-456A-8858-98E0BF048FA3}" destId="{56566DDC-84D4-43D9-B73C-03D057BDDDA2}" srcOrd="0" destOrd="0" parTransId="{75487914-1C80-4ECA-8153-E1537F76BA14}" sibTransId="{E191050A-2189-4659-9C2D-D265E9B4882C}"/>
    <dgm:cxn modelId="{8C4630B7-9FF9-4A9A-8FAF-92B5774940EE}" type="presOf" srcId="{383E22EF-4612-4D36-98B8-A55F391292E7}" destId="{9D73E8AA-2B06-48FA-B393-3BC5837FAA63}" srcOrd="0" destOrd="1" presId="urn:microsoft.com/office/officeart/2005/8/layout/gear1"/>
    <dgm:cxn modelId="{58EBA59D-D16A-4B5C-96C3-500F140F19DC}" srcId="{1DEB474D-E622-4BB0-8381-DCC05136A56A}" destId="{FB5C822A-AAFC-44A5-B9FF-0D8D3E76B5A9}" srcOrd="3" destOrd="0" parTransId="{E34629A0-4055-42B9-876C-86FC44E8B469}" sibTransId="{C477D78D-A23E-4C26-974C-11B3B9A8F1B7}"/>
    <dgm:cxn modelId="{28D6F4DE-98E4-4B12-B62F-CBB0D465EFD6}" type="presOf" srcId="{C0911CE8-C1B2-4304-9EE2-B15E41C69838}" destId="{B3274EF8-03B6-4572-BCC5-168C8832BA9B}" srcOrd="0" destOrd="0" presId="urn:microsoft.com/office/officeart/2005/8/layout/gear1"/>
    <dgm:cxn modelId="{C6B5E65A-D55B-4B05-A9FE-4D25B219756C}" srcId="{1DEB474D-E622-4BB0-8381-DCC05136A56A}" destId="{1E00CCAA-2FDE-4EDA-9C03-77228E58039D}" srcOrd="2" destOrd="0" parTransId="{284A2D2C-67D3-41B6-B8C4-E8E535DE13B2}" sibTransId="{08CAFB9B-B87C-4329-ABCD-BB93D61DBB87}"/>
    <dgm:cxn modelId="{CDE2DF65-F2DB-4D2F-B9A6-6D3B84688D57}" type="presOf" srcId="{9B5FD361-FFB5-456A-8858-98E0BF048FA3}" destId="{F2CBC838-C6AD-4C32-94BB-FB476022205E}" srcOrd="3" destOrd="0" presId="urn:microsoft.com/office/officeart/2005/8/layout/gear1"/>
    <dgm:cxn modelId="{3B86ECDD-00F1-4535-AB8A-F3A51E7274DA}" type="presOf" srcId="{13517408-1837-4DCF-8389-8825EAA5AB1B}" destId="{F56CB881-9238-4E93-BB84-DC3DAE295DFF}" srcOrd="0" destOrd="0" presId="urn:microsoft.com/office/officeart/2005/8/layout/gear1"/>
    <dgm:cxn modelId="{9914E970-487F-4B40-8B32-184C7EF0ACF9}" srcId="{1DEB474D-E622-4BB0-8381-DCC05136A56A}" destId="{7813C20C-807F-4813-B1D2-71FF08167661}" srcOrd="4" destOrd="0" parTransId="{816C73C7-7793-4D7E-8F38-729BB9791ACA}" sibTransId="{838E6335-2B0B-4781-80DB-1517E5C2F8D4}"/>
    <dgm:cxn modelId="{3404F66F-5E10-425D-8CE5-D5ADD1BC127F}" type="presOf" srcId="{68062D21-0CD2-477C-9841-D6548AE2C2DB}" destId="{B3274EF8-03B6-4572-BCC5-168C8832BA9B}" srcOrd="0" destOrd="2" presId="urn:microsoft.com/office/officeart/2005/8/layout/gear1"/>
    <dgm:cxn modelId="{0E0F8845-1BC2-4AD5-881B-F6E67CD1391E}" srcId="{9B5FD361-FFB5-456A-8858-98E0BF048FA3}" destId="{383E22EF-4612-4D36-98B8-A55F391292E7}" srcOrd="1" destOrd="0" parTransId="{1A00DFE3-BA16-41FE-B33B-7300CB62CB72}" sibTransId="{21EE86C4-265C-4060-AA7F-B2821850E3DA}"/>
    <dgm:cxn modelId="{1DFC9A53-1F73-4FF3-9C44-28A21D1E1AD2}" srcId="{13517408-1837-4DCF-8389-8825EAA5AB1B}" destId="{C0911CE8-C1B2-4304-9EE2-B15E41C69838}" srcOrd="0" destOrd="0" parTransId="{91F55B55-0DAD-49CF-BB8E-F7347BCE7B5E}" sibTransId="{F5664F17-E378-4141-BCE3-023CF29B4F68}"/>
    <dgm:cxn modelId="{3DE33EB9-C2C5-4DCA-A976-69D9286C2AAC}" srcId="{13517408-1837-4DCF-8389-8825EAA5AB1B}" destId="{40899A38-669B-4E5C-8A39-77A825872E65}" srcOrd="1" destOrd="0" parTransId="{7B277701-442F-433D-ACCC-23BAEE2480EC}" sibTransId="{9F26A01C-2763-4C0B-801A-0980BAA2364A}"/>
    <dgm:cxn modelId="{9B45C0CE-5DDB-488D-86C4-F6E509350954}" type="presOf" srcId="{7813C20C-807F-4813-B1D2-71FF08167661}" destId="{A72A45DB-B832-4237-9E77-E2E94EB9A496}" srcOrd="0" destOrd="4" presId="urn:microsoft.com/office/officeart/2005/8/layout/gear1"/>
    <dgm:cxn modelId="{3F30786D-AC86-4846-9D24-824AB3F5F7C2}" srcId="{ACE3F0E8-1A32-49FD-9A3F-AD9C13FA2EF1}" destId="{13517408-1837-4DCF-8389-8825EAA5AB1B}" srcOrd="1" destOrd="0" parTransId="{2AC37A00-B0CF-48C5-9252-8A63CBAE961C}" sibTransId="{236B1B3E-7B45-4941-8C67-D3EE10074CB8}"/>
    <dgm:cxn modelId="{804F8354-3452-4FAC-8029-2CB5B0F7B740}" type="presOf" srcId="{1E00CCAA-2FDE-4EDA-9C03-77228E58039D}" destId="{A72A45DB-B832-4237-9E77-E2E94EB9A496}" srcOrd="0" destOrd="2" presId="urn:microsoft.com/office/officeart/2005/8/layout/gear1"/>
    <dgm:cxn modelId="{0BBDAA33-72D8-4A7F-81E6-46287F15D880}" type="presOf" srcId="{13517408-1837-4DCF-8389-8825EAA5AB1B}" destId="{AC460B3F-0E85-4B3E-8115-19D598537BF9}" srcOrd="2" destOrd="0" presId="urn:microsoft.com/office/officeart/2005/8/layout/gear1"/>
    <dgm:cxn modelId="{7F011BB8-A9F6-437E-8ADE-6EE4D79039F5}" type="presOf" srcId="{1DEB474D-E622-4BB0-8381-DCC05136A56A}" destId="{74119A7F-D2D8-4EF8-AB1D-791B6B04FAD8}" srcOrd="0" destOrd="0" presId="urn:microsoft.com/office/officeart/2005/8/layout/gear1"/>
    <dgm:cxn modelId="{A65801EB-DBB8-42F2-A454-4287C38C3EFB}" srcId="{13517408-1837-4DCF-8389-8825EAA5AB1B}" destId="{68062D21-0CD2-477C-9841-D6548AE2C2DB}" srcOrd="2" destOrd="0" parTransId="{0640BC87-4855-4F7D-8BBE-2FABDCC44EA3}" sibTransId="{A775DA2B-B4E1-4652-9721-24DCCE5D8D65}"/>
    <dgm:cxn modelId="{74900D37-0DF1-4E3C-968C-22D7015C4CA5}" srcId="{ACE3F0E8-1A32-49FD-9A3F-AD9C13FA2EF1}" destId="{1DEB474D-E622-4BB0-8381-DCC05136A56A}" srcOrd="0" destOrd="0" parTransId="{D1F28F42-5AC2-469B-BA79-60A9C14D1015}" sibTransId="{C68452BC-D969-48F1-96F0-D7F86433A39E}"/>
    <dgm:cxn modelId="{2AD4CD32-295C-4D8D-9D6E-06340DF0333E}" srcId="{ACE3F0E8-1A32-49FD-9A3F-AD9C13FA2EF1}" destId="{9B5FD361-FFB5-456A-8858-98E0BF048FA3}" srcOrd="2" destOrd="0" parTransId="{54C6967C-939B-451F-A5D1-A504DC57652B}" sibTransId="{BEF65495-DA70-4925-8D46-E14E06FE3ADA}"/>
    <dgm:cxn modelId="{D7DF4568-BFB8-4F45-B1D5-70DBC742D483}" type="presOf" srcId="{40899A38-669B-4E5C-8A39-77A825872E65}" destId="{B3274EF8-03B6-4572-BCC5-168C8832BA9B}" srcOrd="0" destOrd="1" presId="urn:microsoft.com/office/officeart/2005/8/layout/gear1"/>
    <dgm:cxn modelId="{72DE7B0A-66C1-4258-B04F-831E9D60C237}" type="presOf" srcId="{56566DDC-84D4-43D9-B73C-03D057BDDDA2}" destId="{9D73E8AA-2B06-48FA-B393-3BC5837FAA63}" srcOrd="0" destOrd="0" presId="urn:microsoft.com/office/officeart/2005/8/layout/gear1"/>
    <dgm:cxn modelId="{3CE6B512-7309-43F2-8D04-BF734E40238A}" type="presOf" srcId="{C68452BC-D969-48F1-96F0-D7F86433A39E}" destId="{B6C12416-F4AA-4755-B516-19AE9370BE11}" srcOrd="0" destOrd="0" presId="urn:microsoft.com/office/officeart/2005/8/layout/gear1"/>
    <dgm:cxn modelId="{C5982A74-4A28-4800-BA52-D80622A437A4}" type="presOf" srcId="{5FD7614A-B7AD-4814-8BA5-2251053B40AF}" destId="{A72A45DB-B832-4237-9E77-E2E94EB9A496}" srcOrd="0" destOrd="0" presId="urn:microsoft.com/office/officeart/2005/8/layout/gear1"/>
    <dgm:cxn modelId="{C196102B-D1C5-42B7-A453-62FFF464EA66}" type="presOf" srcId="{9B5FD361-FFB5-456A-8858-98E0BF048FA3}" destId="{55BFDFC6-C632-48B2-989F-6658D39ABC6E}" srcOrd="2" destOrd="0" presId="urn:microsoft.com/office/officeart/2005/8/layout/gear1"/>
    <dgm:cxn modelId="{F6D2A116-002F-4C7E-9333-52AD75B89E4C}" type="presOf" srcId="{236B1B3E-7B45-4941-8C67-D3EE10074CB8}" destId="{0596F741-5E2B-4170-A67E-947524BD6CA3}" srcOrd="0" destOrd="0" presId="urn:microsoft.com/office/officeart/2005/8/layout/gear1"/>
    <dgm:cxn modelId="{5B7AF0BB-FF5C-457E-A6A5-88BA9128D6E2}" type="presOf" srcId="{ACE3F0E8-1A32-49FD-9A3F-AD9C13FA2EF1}" destId="{2C483E65-AD62-44FD-B19A-A217E5EC4954}" srcOrd="0" destOrd="0" presId="urn:microsoft.com/office/officeart/2005/8/layout/gear1"/>
    <dgm:cxn modelId="{70B52983-74FF-48F8-87E9-52CB561124D5}" type="presOf" srcId="{9B5FD361-FFB5-456A-8858-98E0BF048FA3}" destId="{B395A48B-2F4E-4C82-9BB1-2BD8EB7CA696}" srcOrd="0" destOrd="0" presId="urn:microsoft.com/office/officeart/2005/8/layout/gear1"/>
    <dgm:cxn modelId="{3DEEF8E7-94E8-47DF-A13F-F87B0F04CE4F}" srcId="{1DEB474D-E622-4BB0-8381-DCC05136A56A}" destId="{5FD7614A-B7AD-4814-8BA5-2251053B40AF}" srcOrd="0" destOrd="0" parTransId="{EDB311F7-B270-4C3A-8211-E2A5FD67D3A6}" sibTransId="{0B939500-EEDA-472C-AFC7-96606ADEF2DA}"/>
    <dgm:cxn modelId="{A3DEDB2A-59AE-4B1C-9B94-75019FDCF774}" type="presOf" srcId="{D9E260E7-E6D3-4859-A7D2-B5E811E93EFF}" destId="{A72A45DB-B832-4237-9E77-E2E94EB9A496}" srcOrd="0" destOrd="1" presId="urn:microsoft.com/office/officeart/2005/8/layout/gear1"/>
    <dgm:cxn modelId="{DAA01DA8-53E3-46F4-B0A8-FE7D9C5D9E80}" type="presOf" srcId="{1DEB474D-E622-4BB0-8381-DCC05136A56A}" destId="{33E49729-0859-40A9-B724-100704851800}" srcOrd="1" destOrd="0" presId="urn:microsoft.com/office/officeart/2005/8/layout/gear1"/>
    <dgm:cxn modelId="{FACBDDC2-17CC-4CA8-A876-64D1E97FD12E}" type="presOf" srcId="{1DEB474D-E622-4BB0-8381-DCC05136A56A}" destId="{398DFFE8-EF31-4301-B426-885816771910}" srcOrd="2" destOrd="0" presId="urn:microsoft.com/office/officeart/2005/8/layout/gear1"/>
    <dgm:cxn modelId="{2A1EDD26-8EEC-4595-AA71-AFEEBF916D46}" type="presOf" srcId="{FB5C822A-AAFC-44A5-B9FF-0D8D3E76B5A9}" destId="{A72A45DB-B832-4237-9E77-E2E94EB9A496}" srcOrd="0" destOrd="3" presId="urn:microsoft.com/office/officeart/2005/8/layout/gear1"/>
    <dgm:cxn modelId="{583DF7C9-58B0-4D47-89F8-564DD8FA979D}" srcId="{1DEB474D-E622-4BB0-8381-DCC05136A56A}" destId="{D9E260E7-E6D3-4859-A7D2-B5E811E93EFF}" srcOrd="1" destOrd="0" parTransId="{E31EAB2C-1512-4597-952F-EBC34C98354C}" sibTransId="{6118D9FA-221E-478B-81C6-709552C19EAC}"/>
    <dgm:cxn modelId="{F0BD0ADF-A209-40D9-8206-A350347370C6}" type="presOf" srcId="{9B5FD361-FFB5-456A-8858-98E0BF048FA3}" destId="{31B4AA09-6A0C-4CE5-89E7-D09CE496D595}" srcOrd="1" destOrd="0" presId="urn:microsoft.com/office/officeart/2005/8/layout/gear1"/>
    <dgm:cxn modelId="{87DDE783-27F8-4E29-969B-68D0217D0AC7}" type="presOf" srcId="{13517408-1837-4DCF-8389-8825EAA5AB1B}" destId="{C1C5E4D3-5954-4242-B114-BF838A45085B}" srcOrd="1" destOrd="0" presId="urn:microsoft.com/office/officeart/2005/8/layout/gear1"/>
    <dgm:cxn modelId="{1073F47D-712E-4BDA-A938-35CA40A1DB79}" type="presOf" srcId="{BEF65495-DA70-4925-8D46-E14E06FE3ADA}" destId="{09351744-ACE8-4155-BDC3-ED3C3CBC2D18}" srcOrd="0" destOrd="0" presId="urn:microsoft.com/office/officeart/2005/8/layout/gear1"/>
    <dgm:cxn modelId="{5A338286-09D4-490A-8A4D-F1C46D33FC51}" type="presParOf" srcId="{2C483E65-AD62-44FD-B19A-A217E5EC4954}" destId="{74119A7F-D2D8-4EF8-AB1D-791B6B04FAD8}" srcOrd="0" destOrd="0" presId="urn:microsoft.com/office/officeart/2005/8/layout/gear1"/>
    <dgm:cxn modelId="{2497981F-0BD7-4088-B0EB-AA6B9A0C4F58}" type="presParOf" srcId="{2C483E65-AD62-44FD-B19A-A217E5EC4954}" destId="{33E49729-0859-40A9-B724-100704851800}" srcOrd="1" destOrd="0" presId="urn:microsoft.com/office/officeart/2005/8/layout/gear1"/>
    <dgm:cxn modelId="{CD92AF8E-9422-4F2E-A756-F260ED6F0BB1}" type="presParOf" srcId="{2C483E65-AD62-44FD-B19A-A217E5EC4954}" destId="{398DFFE8-EF31-4301-B426-885816771910}" srcOrd="2" destOrd="0" presId="urn:microsoft.com/office/officeart/2005/8/layout/gear1"/>
    <dgm:cxn modelId="{807864F3-3B96-4178-B6CB-28AE0EF6EB85}" type="presParOf" srcId="{2C483E65-AD62-44FD-B19A-A217E5EC4954}" destId="{A72A45DB-B832-4237-9E77-E2E94EB9A496}" srcOrd="3" destOrd="0" presId="urn:microsoft.com/office/officeart/2005/8/layout/gear1"/>
    <dgm:cxn modelId="{1BE0E122-755E-4175-A0AF-210977381F4A}" type="presParOf" srcId="{2C483E65-AD62-44FD-B19A-A217E5EC4954}" destId="{F56CB881-9238-4E93-BB84-DC3DAE295DFF}" srcOrd="4" destOrd="0" presId="urn:microsoft.com/office/officeart/2005/8/layout/gear1"/>
    <dgm:cxn modelId="{1CCCAF42-C95B-4886-90FE-ECC90028C1D2}" type="presParOf" srcId="{2C483E65-AD62-44FD-B19A-A217E5EC4954}" destId="{C1C5E4D3-5954-4242-B114-BF838A45085B}" srcOrd="5" destOrd="0" presId="urn:microsoft.com/office/officeart/2005/8/layout/gear1"/>
    <dgm:cxn modelId="{917DC816-0C49-4ABD-8FE6-F896228BE62B}" type="presParOf" srcId="{2C483E65-AD62-44FD-B19A-A217E5EC4954}" destId="{AC460B3F-0E85-4B3E-8115-19D598537BF9}" srcOrd="6" destOrd="0" presId="urn:microsoft.com/office/officeart/2005/8/layout/gear1"/>
    <dgm:cxn modelId="{7415194A-C510-4E25-A514-5238BC6E8652}" type="presParOf" srcId="{2C483E65-AD62-44FD-B19A-A217E5EC4954}" destId="{B3274EF8-03B6-4572-BCC5-168C8832BA9B}" srcOrd="7" destOrd="0" presId="urn:microsoft.com/office/officeart/2005/8/layout/gear1"/>
    <dgm:cxn modelId="{FCB60D3C-FBAD-4F1E-B5BD-9B107EC59294}" type="presParOf" srcId="{2C483E65-AD62-44FD-B19A-A217E5EC4954}" destId="{B395A48B-2F4E-4C82-9BB1-2BD8EB7CA696}" srcOrd="8" destOrd="0" presId="urn:microsoft.com/office/officeart/2005/8/layout/gear1"/>
    <dgm:cxn modelId="{6ED934ED-954E-4676-980F-880D708DF153}" type="presParOf" srcId="{2C483E65-AD62-44FD-B19A-A217E5EC4954}" destId="{31B4AA09-6A0C-4CE5-89E7-D09CE496D595}" srcOrd="9" destOrd="0" presId="urn:microsoft.com/office/officeart/2005/8/layout/gear1"/>
    <dgm:cxn modelId="{DF10BCF3-AC69-4CC0-B947-9AA606497A19}" type="presParOf" srcId="{2C483E65-AD62-44FD-B19A-A217E5EC4954}" destId="{55BFDFC6-C632-48B2-989F-6658D39ABC6E}" srcOrd="10" destOrd="0" presId="urn:microsoft.com/office/officeart/2005/8/layout/gear1"/>
    <dgm:cxn modelId="{21F7C6B1-7482-455D-89C8-88F2F7E2D309}" type="presParOf" srcId="{2C483E65-AD62-44FD-B19A-A217E5EC4954}" destId="{F2CBC838-C6AD-4C32-94BB-FB476022205E}" srcOrd="11" destOrd="0" presId="urn:microsoft.com/office/officeart/2005/8/layout/gear1"/>
    <dgm:cxn modelId="{39EBDFF2-4395-4FFD-A915-050AB094D280}" type="presParOf" srcId="{2C483E65-AD62-44FD-B19A-A217E5EC4954}" destId="{9D73E8AA-2B06-48FA-B393-3BC5837FAA63}" srcOrd="12" destOrd="0" presId="urn:microsoft.com/office/officeart/2005/8/layout/gear1"/>
    <dgm:cxn modelId="{D83581EB-0B09-4C02-ABDB-6287D8FACC69}" type="presParOf" srcId="{2C483E65-AD62-44FD-B19A-A217E5EC4954}" destId="{B6C12416-F4AA-4755-B516-19AE9370BE11}" srcOrd="13" destOrd="0" presId="urn:microsoft.com/office/officeart/2005/8/layout/gear1"/>
    <dgm:cxn modelId="{9DB13E6E-59D3-48EE-9C1E-6261C598D208}" type="presParOf" srcId="{2C483E65-AD62-44FD-B19A-A217E5EC4954}" destId="{0596F741-5E2B-4170-A67E-947524BD6CA3}" srcOrd="14" destOrd="0" presId="urn:microsoft.com/office/officeart/2005/8/layout/gear1"/>
    <dgm:cxn modelId="{134721FD-FEE1-44DA-82C7-06DA36A3F31F}" type="presParOf" srcId="{2C483E65-AD62-44FD-B19A-A217E5EC4954}" destId="{09351744-ACE8-4155-BDC3-ED3C3CBC2D18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0449B8-18E6-4850-8121-9CC8B3B3A5D0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6098F69-D054-40E4-A11D-4097F2452E9E}">
      <dgm:prSet phldrT="[Texto]"/>
      <dgm:spPr/>
      <dgm:t>
        <a:bodyPr/>
        <a:lstStyle/>
        <a:p>
          <a:r>
            <a:rPr lang="es-ES" smtClean="0"/>
            <a:t>Dilación en proceso creación de cuentas</a:t>
          </a:r>
          <a:endParaRPr lang="es-ES" dirty="0"/>
        </a:p>
      </dgm:t>
    </dgm:pt>
    <dgm:pt modelId="{57829EB9-E2D0-48E8-9A46-E0D2ED6C142C}" type="parTrans" cxnId="{DED1DE38-96E0-450F-A300-A287E22855BA}">
      <dgm:prSet/>
      <dgm:spPr/>
      <dgm:t>
        <a:bodyPr/>
        <a:lstStyle/>
        <a:p>
          <a:endParaRPr lang="es-ES"/>
        </a:p>
      </dgm:t>
    </dgm:pt>
    <dgm:pt modelId="{76CF918E-0930-4D9B-9505-1B42B26FA376}" type="sibTrans" cxnId="{DED1DE38-96E0-450F-A300-A287E22855BA}">
      <dgm:prSet/>
      <dgm:spPr/>
      <dgm:t>
        <a:bodyPr/>
        <a:lstStyle/>
        <a:p>
          <a:endParaRPr lang="es-ES"/>
        </a:p>
      </dgm:t>
    </dgm:pt>
    <dgm:pt modelId="{86FC00CE-9901-4D81-9BF6-6F163B791894}">
      <dgm:prSet/>
      <dgm:spPr/>
      <dgm:t>
        <a:bodyPr/>
        <a:lstStyle/>
        <a:p>
          <a:r>
            <a:rPr lang="es-ES" smtClean="0"/>
            <a:t>Asociadas a condiciones comerciales</a:t>
          </a:r>
          <a:endParaRPr lang="es-ES" dirty="0" smtClean="0"/>
        </a:p>
      </dgm:t>
    </dgm:pt>
    <dgm:pt modelId="{4F6E920B-89EF-41B1-935E-A0FBDB1887A6}" type="parTrans" cxnId="{95A81F1C-5131-4AD1-935E-3C5823797450}">
      <dgm:prSet/>
      <dgm:spPr/>
      <dgm:t>
        <a:bodyPr/>
        <a:lstStyle/>
        <a:p>
          <a:endParaRPr lang="es-ES"/>
        </a:p>
      </dgm:t>
    </dgm:pt>
    <dgm:pt modelId="{DB8D874B-0128-4F59-9AD4-8E5EC2B3055A}" type="sibTrans" cxnId="{95A81F1C-5131-4AD1-935E-3C5823797450}">
      <dgm:prSet/>
      <dgm:spPr/>
      <dgm:t>
        <a:bodyPr/>
        <a:lstStyle/>
        <a:p>
          <a:endParaRPr lang="es-ES"/>
        </a:p>
      </dgm:t>
    </dgm:pt>
    <dgm:pt modelId="{D299EFB7-B3B3-4BD1-A79E-0C04F6A53535}">
      <dgm:prSet/>
      <dgm:spPr/>
      <dgm:t>
        <a:bodyPr/>
        <a:lstStyle/>
        <a:p>
          <a:r>
            <a:rPr lang="es-ES" smtClean="0"/>
            <a:t>Documentos exigidos</a:t>
          </a:r>
          <a:endParaRPr lang="es-ES" dirty="0" smtClean="0"/>
        </a:p>
      </dgm:t>
    </dgm:pt>
    <dgm:pt modelId="{78446DD9-2D8F-47FD-8555-3785B56E4F34}" type="parTrans" cxnId="{8C8808B0-DD5E-4648-A789-7459E82F388B}">
      <dgm:prSet/>
      <dgm:spPr/>
      <dgm:t>
        <a:bodyPr/>
        <a:lstStyle/>
        <a:p>
          <a:endParaRPr lang="es-ES"/>
        </a:p>
      </dgm:t>
    </dgm:pt>
    <dgm:pt modelId="{FE1D00A1-8A95-4F8B-9CE0-F2E8BA9AE332}" type="sibTrans" cxnId="{8C8808B0-DD5E-4648-A789-7459E82F388B}">
      <dgm:prSet/>
      <dgm:spPr/>
      <dgm:t>
        <a:bodyPr/>
        <a:lstStyle/>
        <a:p>
          <a:endParaRPr lang="es-ES"/>
        </a:p>
      </dgm:t>
    </dgm:pt>
    <dgm:pt modelId="{A9F69928-0D4E-4FC2-BB46-4FCBD70A7FF5}">
      <dgm:prSet/>
      <dgm:spPr/>
      <dgm:t>
        <a:bodyPr/>
        <a:lstStyle/>
        <a:p>
          <a:r>
            <a:rPr lang="es-ES" smtClean="0"/>
            <a:t>Dilación para emisión primera factura</a:t>
          </a:r>
          <a:endParaRPr lang="es-ES" dirty="0" smtClean="0"/>
        </a:p>
      </dgm:t>
    </dgm:pt>
    <dgm:pt modelId="{5828F5DE-2641-471F-AF71-F4E678F80F39}" type="parTrans" cxnId="{8C11FE7B-7CA4-4FE3-BC0F-CBED1CE8A2D0}">
      <dgm:prSet/>
      <dgm:spPr/>
      <dgm:t>
        <a:bodyPr/>
        <a:lstStyle/>
        <a:p>
          <a:endParaRPr lang="es-ES"/>
        </a:p>
      </dgm:t>
    </dgm:pt>
    <dgm:pt modelId="{2090875A-3E38-4CAE-B6F6-B2FB563A80C5}" type="sibTrans" cxnId="{8C11FE7B-7CA4-4FE3-BC0F-CBED1CE8A2D0}">
      <dgm:prSet/>
      <dgm:spPr/>
      <dgm:t>
        <a:bodyPr/>
        <a:lstStyle/>
        <a:p>
          <a:endParaRPr lang="es-ES"/>
        </a:p>
      </dgm:t>
    </dgm:pt>
    <dgm:pt modelId="{56A9614A-A94D-4B17-8118-B39F7571B81F}">
      <dgm:prSet/>
      <dgm:spPr/>
      <dgm:t>
        <a:bodyPr/>
        <a:lstStyle/>
        <a:p>
          <a:r>
            <a:rPr lang="es-ES" dirty="0" smtClean="0"/>
            <a:t>Ciclos procesamiento</a:t>
          </a:r>
        </a:p>
      </dgm:t>
    </dgm:pt>
    <dgm:pt modelId="{F4F94D71-11AB-4653-AA25-219A9AAE98C4}" type="parTrans" cxnId="{5665A9B8-1A1F-47F9-8481-091843609EFC}">
      <dgm:prSet/>
      <dgm:spPr/>
      <dgm:t>
        <a:bodyPr/>
        <a:lstStyle/>
        <a:p>
          <a:endParaRPr lang="es-ES"/>
        </a:p>
      </dgm:t>
    </dgm:pt>
    <dgm:pt modelId="{49516EEE-8B32-4E44-B6AF-BECC389F4B33}" type="sibTrans" cxnId="{5665A9B8-1A1F-47F9-8481-091843609EFC}">
      <dgm:prSet/>
      <dgm:spPr/>
      <dgm:t>
        <a:bodyPr/>
        <a:lstStyle/>
        <a:p>
          <a:endParaRPr lang="es-ES"/>
        </a:p>
      </dgm:t>
    </dgm:pt>
    <dgm:pt modelId="{8AD22AA7-DFCA-4B10-B74A-A5394CE5583B}">
      <dgm:prSet/>
      <dgm:spPr/>
      <dgm:t>
        <a:bodyPr/>
        <a:lstStyle/>
        <a:p>
          <a:r>
            <a:rPr lang="es-ES" smtClean="0"/>
            <a:t>Problemas cobros generados</a:t>
          </a:r>
          <a:endParaRPr lang="es-ES" dirty="0" smtClean="0"/>
        </a:p>
      </dgm:t>
    </dgm:pt>
    <dgm:pt modelId="{FF07F536-DD77-47DE-849B-8053EBE036C7}" type="parTrans" cxnId="{4A0353E6-2E7C-4641-9B2F-95CA7B9B956A}">
      <dgm:prSet/>
      <dgm:spPr/>
      <dgm:t>
        <a:bodyPr/>
        <a:lstStyle/>
        <a:p>
          <a:endParaRPr lang="es-ES"/>
        </a:p>
      </dgm:t>
    </dgm:pt>
    <dgm:pt modelId="{E98AF017-585A-4967-A127-D2837C51B91F}" type="sibTrans" cxnId="{4A0353E6-2E7C-4641-9B2F-95CA7B9B956A}">
      <dgm:prSet/>
      <dgm:spPr/>
      <dgm:t>
        <a:bodyPr/>
        <a:lstStyle/>
        <a:p>
          <a:endParaRPr lang="es-ES"/>
        </a:p>
      </dgm:t>
    </dgm:pt>
    <dgm:pt modelId="{25F8ADB9-7771-4FDC-B428-19B278201F00}">
      <dgm:prSet/>
      <dgm:spPr/>
      <dgm:t>
        <a:bodyPr/>
        <a:lstStyle/>
        <a:p>
          <a:r>
            <a:rPr lang="es-ES" dirty="0" smtClean="0"/>
            <a:t>Deudas preexistentes</a:t>
          </a:r>
        </a:p>
      </dgm:t>
    </dgm:pt>
    <dgm:pt modelId="{4B682399-7B36-4532-A483-8436774F4290}" type="parTrans" cxnId="{30F697F4-8628-4CF3-8E6D-FFB715D3E61E}">
      <dgm:prSet/>
      <dgm:spPr/>
      <dgm:t>
        <a:bodyPr/>
        <a:lstStyle/>
        <a:p>
          <a:endParaRPr lang="es-ES"/>
        </a:p>
      </dgm:t>
    </dgm:pt>
    <dgm:pt modelId="{307DE55A-522F-4FBB-BCFE-0943605C92EE}" type="sibTrans" cxnId="{30F697F4-8628-4CF3-8E6D-FFB715D3E61E}">
      <dgm:prSet/>
      <dgm:spPr/>
      <dgm:t>
        <a:bodyPr/>
        <a:lstStyle/>
        <a:p>
          <a:endParaRPr lang="es-ES"/>
        </a:p>
      </dgm:t>
    </dgm:pt>
    <dgm:pt modelId="{F704D9A7-77AD-4E98-A34E-46476DAD7299}">
      <dgm:prSet/>
      <dgm:spPr/>
      <dgm:t>
        <a:bodyPr/>
        <a:lstStyle/>
        <a:p>
          <a:r>
            <a:rPr lang="es-ES" smtClean="0"/>
            <a:t>Gestión comunitaria</a:t>
          </a:r>
          <a:endParaRPr lang="es-ES" dirty="0" smtClean="0"/>
        </a:p>
      </dgm:t>
    </dgm:pt>
    <dgm:pt modelId="{58649EB7-0939-40DF-9AB1-F3C22B815FC5}" type="parTrans" cxnId="{4E6E0B80-650A-4C20-9224-421FBE2F312C}">
      <dgm:prSet/>
      <dgm:spPr/>
      <dgm:t>
        <a:bodyPr/>
        <a:lstStyle/>
        <a:p>
          <a:endParaRPr lang="es-ES"/>
        </a:p>
      </dgm:t>
    </dgm:pt>
    <dgm:pt modelId="{B6290B21-80AB-485A-B3D2-D0D5B646E059}" type="sibTrans" cxnId="{4E6E0B80-650A-4C20-9224-421FBE2F312C}">
      <dgm:prSet/>
      <dgm:spPr/>
      <dgm:t>
        <a:bodyPr/>
        <a:lstStyle/>
        <a:p>
          <a:endParaRPr lang="es-ES"/>
        </a:p>
      </dgm:t>
    </dgm:pt>
    <dgm:pt modelId="{7044B2B4-9D39-41CE-98A2-DC7832442A85}">
      <dgm:prSet/>
      <dgm:spPr/>
      <dgm:t>
        <a:bodyPr/>
        <a:lstStyle/>
        <a:p>
          <a:r>
            <a:rPr lang="es-ES" dirty="0" smtClean="0"/>
            <a:t>Socialización previa y acompañamiento posterior</a:t>
          </a:r>
        </a:p>
      </dgm:t>
    </dgm:pt>
    <dgm:pt modelId="{60794446-62EE-43B0-850D-60B8AF12856B}" type="parTrans" cxnId="{1DE09395-6E28-48C0-90F0-7317DFD965ED}">
      <dgm:prSet/>
      <dgm:spPr/>
      <dgm:t>
        <a:bodyPr/>
        <a:lstStyle/>
        <a:p>
          <a:endParaRPr lang="es-ES"/>
        </a:p>
      </dgm:t>
    </dgm:pt>
    <dgm:pt modelId="{D9FA871E-7AEE-46B1-A361-37D5C178CA1B}" type="sibTrans" cxnId="{1DE09395-6E28-48C0-90F0-7317DFD965ED}">
      <dgm:prSet/>
      <dgm:spPr/>
      <dgm:t>
        <a:bodyPr/>
        <a:lstStyle/>
        <a:p>
          <a:endParaRPr lang="es-ES"/>
        </a:p>
      </dgm:t>
    </dgm:pt>
    <dgm:pt modelId="{A216B78F-EE6D-4278-926A-20158997DF37}">
      <dgm:prSet/>
      <dgm:spPr/>
      <dgm:t>
        <a:bodyPr/>
        <a:lstStyle/>
        <a:p>
          <a:r>
            <a:rPr lang="es-ES" smtClean="0"/>
            <a:t>Mejorar coordinación instalación</a:t>
          </a:r>
          <a:endParaRPr lang="es-ES" dirty="0" smtClean="0"/>
        </a:p>
      </dgm:t>
    </dgm:pt>
    <dgm:pt modelId="{9FE796C0-C57A-4490-8B1F-AD4EEE10960C}" type="parTrans" cxnId="{E2A5EECD-86B6-472C-9787-CB83F46D0360}">
      <dgm:prSet/>
      <dgm:spPr/>
      <dgm:t>
        <a:bodyPr/>
        <a:lstStyle/>
        <a:p>
          <a:endParaRPr lang="es-ES"/>
        </a:p>
      </dgm:t>
    </dgm:pt>
    <dgm:pt modelId="{5240186D-8B51-4244-A128-F57C7380B662}" type="sibTrans" cxnId="{E2A5EECD-86B6-472C-9787-CB83F46D0360}">
      <dgm:prSet/>
      <dgm:spPr/>
      <dgm:t>
        <a:bodyPr/>
        <a:lstStyle/>
        <a:p>
          <a:endParaRPr lang="es-ES"/>
        </a:p>
      </dgm:t>
    </dgm:pt>
    <dgm:pt modelId="{BA75D603-651A-476A-81DE-5F97CEA6F333}">
      <dgm:prSet/>
      <dgm:spPr/>
      <dgm:t>
        <a:bodyPr/>
        <a:lstStyle/>
        <a:p>
          <a:r>
            <a:rPr lang="es-ES" dirty="0" smtClean="0"/>
            <a:t>Respetar procedimientos definidos</a:t>
          </a:r>
        </a:p>
      </dgm:t>
    </dgm:pt>
    <dgm:pt modelId="{D4EE4594-934B-4F25-8397-81209C14A3D9}" type="parTrans" cxnId="{F9F2515F-35AE-4A09-B9EA-2FBB410B4FED}">
      <dgm:prSet/>
      <dgm:spPr/>
      <dgm:t>
        <a:bodyPr/>
        <a:lstStyle/>
        <a:p>
          <a:endParaRPr lang="es-ES"/>
        </a:p>
      </dgm:t>
    </dgm:pt>
    <dgm:pt modelId="{7955F0A7-058D-4E32-A4E0-BD27A81C182A}" type="sibTrans" cxnId="{F9F2515F-35AE-4A09-B9EA-2FBB410B4FED}">
      <dgm:prSet/>
      <dgm:spPr/>
      <dgm:t>
        <a:bodyPr/>
        <a:lstStyle/>
        <a:p>
          <a:endParaRPr lang="es-ES"/>
        </a:p>
      </dgm:t>
    </dgm:pt>
    <dgm:pt modelId="{83F25E8B-9D9B-4A76-9627-28B41DE684D3}">
      <dgm:prSet/>
      <dgm:spPr/>
      <dgm:t>
        <a:bodyPr/>
        <a:lstStyle/>
        <a:p>
          <a:r>
            <a:rPr lang="es-ES" smtClean="0"/>
            <a:t>Inestabilidad funcionarios involucrados</a:t>
          </a:r>
          <a:endParaRPr lang="es-ES" dirty="0" smtClean="0"/>
        </a:p>
      </dgm:t>
    </dgm:pt>
    <dgm:pt modelId="{ABB504E4-C1CB-4C32-ABB7-A9A7E056CE97}" type="parTrans" cxnId="{3581C69C-6A4D-4E42-8E7E-1EC12810C7FF}">
      <dgm:prSet/>
      <dgm:spPr/>
      <dgm:t>
        <a:bodyPr/>
        <a:lstStyle/>
        <a:p>
          <a:endParaRPr lang="es-ES"/>
        </a:p>
      </dgm:t>
    </dgm:pt>
    <dgm:pt modelId="{BCC08CD6-BFA9-4A4F-B58B-47D94C3EF06D}" type="sibTrans" cxnId="{3581C69C-6A4D-4E42-8E7E-1EC12810C7FF}">
      <dgm:prSet/>
      <dgm:spPr/>
      <dgm:t>
        <a:bodyPr/>
        <a:lstStyle/>
        <a:p>
          <a:endParaRPr lang="es-ES"/>
        </a:p>
      </dgm:t>
    </dgm:pt>
    <dgm:pt modelId="{AA500555-A625-4702-A8A7-2D5CD3C52196}">
      <dgm:prSet/>
      <dgm:spPr/>
      <dgm:t>
        <a:bodyPr/>
        <a:lstStyle/>
        <a:p>
          <a:r>
            <a:rPr lang="es-ES" dirty="0" smtClean="0"/>
            <a:t>Contratistas. Formalizar vinculación</a:t>
          </a:r>
        </a:p>
      </dgm:t>
    </dgm:pt>
    <dgm:pt modelId="{C4CE0D72-EE2F-4ED2-982D-F1B959CEC475}" type="parTrans" cxnId="{D8A749B3-B0C8-4ED2-8DEB-39EEDBD95906}">
      <dgm:prSet/>
      <dgm:spPr/>
      <dgm:t>
        <a:bodyPr/>
        <a:lstStyle/>
        <a:p>
          <a:endParaRPr lang="es-ES"/>
        </a:p>
      </dgm:t>
    </dgm:pt>
    <dgm:pt modelId="{EEEED1A9-A3DE-4F78-A362-40ACF25DF333}" type="sibTrans" cxnId="{D8A749B3-B0C8-4ED2-8DEB-39EEDBD95906}">
      <dgm:prSet/>
      <dgm:spPr/>
      <dgm:t>
        <a:bodyPr/>
        <a:lstStyle/>
        <a:p>
          <a:endParaRPr lang="es-ES"/>
        </a:p>
      </dgm:t>
    </dgm:pt>
    <dgm:pt modelId="{9CF279DD-403A-41F5-82AD-9BEC36B06C01}">
      <dgm:prSet/>
      <dgm:spPr/>
      <dgm:t>
        <a:bodyPr/>
        <a:lstStyle/>
        <a:p>
          <a:r>
            <a:rPr lang="es-ES" smtClean="0"/>
            <a:t>Actitud áreas involucradas</a:t>
          </a:r>
          <a:endParaRPr lang="es-ES" dirty="0" smtClean="0"/>
        </a:p>
      </dgm:t>
    </dgm:pt>
    <dgm:pt modelId="{9514EC7A-9818-485E-888B-DF7922A50B5A}" type="parTrans" cxnId="{1F7223A3-DB81-4A14-992F-8A5C21232151}">
      <dgm:prSet/>
      <dgm:spPr/>
      <dgm:t>
        <a:bodyPr/>
        <a:lstStyle/>
        <a:p>
          <a:endParaRPr lang="es-ES"/>
        </a:p>
      </dgm:t>
    </dgm:pt>
    <dgm:pt modelId="{96EC0A44-7DF5-4425-8383-9168930F063C}" type="sibTrans" cxnId="{1F7223A3-DB81-4A14-992F-8A5C21232151}">
      <dgm:prSet/>
      <dgm:spPr/>
      <dgm:t>
        <a:bodyPr/>
        <a:lstStyle/>
        <a:p>
          <a:endParaRPr lang="es-ES"/>
        </a:p>
      </dgm:t>
    </dgm:pt>
    <dgm:pt modelId="{8E77E040-28D9-4B0F-BA14-F9D842143ED1}">
      <dgm:prSet/>
      <dgm:spPr/>
      <dgm:t>
        <a:bodyPr/>
        <a:lstStyle/>
        <a:p>
          <a:r>
            <a:rPr lang="es-ES" dirty="0" smtClean="0"/>
            <a:t>Temor y rechazo al cambio</a:t>
          </a:r>
        </a:p>
      </dgm:t>
    </dgm:pt>
    <dgm:pt modelId="{C84FE1D7-F99A-4872-BD59-4E288F5C3559}" type="parTrans" cxnId="{4B4E2937-5A1F-47B8-A048-3AE36F0335C8}">
      <dgm:prSet/>
      <dgm:spPr/>
      <dgm:t>
        <a:bodyPr/>
        <a:lstStyle/>
        <a:p>
          <a:endParaRPr lang="es-ES"/>
        </a:p>
      </dgm:t>
    </dgm:pt>
    <dgm:pt modelId="{680E52BD-FD2F-4150-B8FC-1040E8B27287}" type="sibTrans" cxnId="{4B4E2937-5A1F-47B8-A048-3AE36F0335C8}">
      <dgm:prSet/>
      <dgm:spPr/>
      <dgm:t>
        <a:bodyPr/>
        <a:lstStyle/>
        <a:p>
          <a:endParaRPr lang="es-ES"/>
        </a:p>
      </dgm:t>
    </dgm:pt>
    <dgm:pt modelId="{B54D381A-F793-4080-8812-B747BB292AA0}">
      <dgm:prSet/>
      <dgm:spPr/>
      <dgm:t>
        <a:bodyPr/>
        <a:lstStyle/>
        <a:p>
          <a:r>
            <a:rPr lang="es-CO" dirty="0" smtClean="0"/>
            <a:t>Condiciones comerciales cliente</a:t>
          </a:r>
          <a:endParaRPr lang="es-ES" dirty="0" smtClean="0"/>
        </a:p>
      </dgm:t>
    </dgm:pt>
    <dgm:pt modelId="{2C55F104-B1EB-4CB8-AEEC-A389223BEBD8}" type="parTrans" cxnId="{87D3A29E-56CD-4D22-8C00-90ACCDD13FBF}">
      <dgm:prSet/>
      <dgm:spPr/>
      <dgm:t>
        <a:bodyPr/>
        <a:lstStyle/>
        <a:p>
          <a:endParaRPr lang="es-ES"/>
        </a:p>
      </dgm:t>
    </dgm:pt>
    <dgm:pt modelId="{75467CF5-3D83-42BD-9B35-EC3384FE8019}" type="sibTrans" cxnId="{87D3A29E-56CD-4D22-8C00-90ACCDD13FBF}">
      <dgm:prSet/>
      <dgm:spPr/>
      <dgm:t>
        <a:bodyPr/>
        <a:lstStyle/>
        <a:p>
          <a:endParaRPr lang="es-ES"/>
        </a:p>
      </dgm:t>
    </dgm:pt>
    <dgm:pt modelId="{D89FBD94-2D10-4E83-9507-3E31F8BB1271}">
      <dgm:prSet/>
      <dgm:spPr/>
      <dgm:t>
        <a:bodyPr/>
        <a:lstStyle/>
        <a:p>
          <a:r>
            <a:rPr lang="es-CO" dirty="0" smtClean="0"/>
            <a:t>Políticas comerciales de lenta aplicación</a:t>
          </a:r>
          <a:endParaRPr lang="es-ES" dirty="0" smtClean="0"/>
        </a:p>
      </dgm:t>
    </dgm:pt>
    <dgm:pt modelId="{B222B347-3FB6-49B6-917C-2D81E1DA76B2}" type="parTrans" cxnId="{8A8C2871-A200-4329-B4FF-B0668CA93BAE}">
      <dgm:prSet/>
      <dgm:spPr/>
      <dgm:t>
        <a:bodyPr/>
        <a:lstStyle/>
        <a:p>
          <a:endParaRPr lang="es-ES"/>
        </a:p>
      </dgm:t>
    </dgm:pt>
    <dgm:pt modelId="{E305CF39-EDF6-4571-B445-C7177EC9354B}" type="sibTrans" cxnId="{8A8C2871-A200-4329-B4FF-B0668CA93BAE}">
      <dgm:prSet/>
      <dgm:spPr/>
      <dgm:t>
        <a:bodyPr/>
        <a:lstStyle/>
        <a:p>
          <a:endParaRPr lang="es-ES"/>
        </a:p>
      </dgm:t>
    </dgm:pt>
    <dgm:pt modelId="{3E1A48D9-3133-468D-BF3A-4339419AA423}">
      <dgm:prSet/>
      <dgm:spPr/>
      <dgm:t>
        <a:bodyPr/>
        <a:lstStyle/>
        <a:p>
          <a:r>
            <a:rPr lang="es-CO" dirty="0" smtClean="0"/>
            <a:t>Mayor compromiso áreas involucradas</a:t>
          </a:r>
          <a:endParaRPr lang="es-ES" dirty="0" smtClean="0"/>
        </a:p>
      </dgm:t>
    </dgm:pt>
    <dgm:pt modelId="{F420F4AB-6407-4068-9F0D-73D1DFA728AE}" type="parTrans" cxnId="{B6F7AD59-E332-413F-94BB-362D80E9E849}">
      <dgm:prSet/>
      <dgm:spPr/>
      <dgm:t>
        <a:bodyPr/>
        <a:lstStyle/>
        <a:p>
          <a:endParaRPr lang="es-ES"/>
        </a:p>
      </dgm:t>
    </dgm:pt>
    <dgm:pt modelId="{33D6E04A-4382-41EC-A1DD-FD29F499A4A3}" type="sibTrans" cxnId="{B6F7AD59-E332-413F-94BB-362D80E9E849}">
      <dgm:prSet/>
      <dgm:spPr/>
      <dgm:t>
        <a:bodyPr/>
        <a:lstStyle/>
        <a:p>
          <a:endParaRPr lang="es-ES"/>
        </a:p>
      </dgm:t>
    </dgm:pt>
    <dgm:pt modelId="{17DB2E01-3D75-443D-BF71-3C235649A5EE}" type="pres">
      <dgm:prSet presAssocID="{1B0449B8-18E6-4850-8121-9CC8B3B3A5D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F17E75B-04A9-4BE2-9B4D-A911C3F32909}" type="pres">
      <dgm:prSet presAssocID="{36098F69-D054-40E4-A11D-4097F2452E9E}" presName="linNode" presStyleCnt="0"/>
      <dgm:spPr/>
    </dgm:pt>
    <dgm:pt modelId="{83384FD2-F69E-4C0F-8CB4-21A72AE09F6C}" type="pres">
      <dgm:prSet presAssocID="{36098F69-D054-40E4-A11D-4097F2452E9E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1D6044-AC4A-496A-97A7-944FDA1663B3}" type="pres">
      <dgm:prSet presAssocID="{36098F69-D054-40E4-A11D-4097F2452E9E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70ED4-F476-480F-B11E-2503A0194231}" type="pres">
      <dgm:prSet presAssocID="{76CF918E-0930-4D9B-9505-1B42B26FA376}" presName="spacing" presStyleCnt="0"/>
      <dgm:spPr/>
    </dgm:pt>
    <dgm:pt modelId="{D3C2C645-24E1-4368-B8B0-C4E3317A13F5}" type="pres">
      <dgm:prSet presAssocID="{A9F69928-0D4E-4FC2-BB46-4FCBD70A7FF5}" presName="linNode" presStyleCnt="0"/>
      <dgm:spPr/>
    </dgm:pt>
    <dgm:pt modelId="{947645DB-CB70-4A97-B832-F9682E9BA027}" type="pres">
      <dgm:prSet presAssocID="{A9F69928-0D4E-4FC2-BB46-4FCBD70A7FF5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A3C34-5AEF-4A97-B35C-BFC9BF41169D}" type="pres">
      <dgm:prSet presAssocID="{A9F69928-0D4E-4FC2-BB46-4FCBD70A7FF5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D33303-3DA1-41A1-955B-A0F28F81A3D0}" type="pres">
      <dgm:prSet presAssocID="{2090875A-3E38-4CAE-B6F6-B2FB563A80C5}" presName="spacing" presStyleCnt="0"/>
      <dgm:spPr/>
    </dgm:pt>
    <dgm:pt modelId="{CE694644-FC7E-4AA7-A2D2-8058C854695A}" type="pres">
      <dgm:prSet presAssocID="{8AD22AA7-DFCA-4B10-B74A-A5394CE5583B}" presName="linNode" presStyleCnt="0"/>
      <dgm:spPr/>
    </dgm:pt>
    <dgm:pt modelId="{B1AFC45A-530C-4C5F-955C-BCF2EFEB955C}" type="pres">
      <dgm:prSet presAssocID="{8AD22AA7-DFCA-4B10-B74A-A5394CE5583B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9FBCB9-2769-470C-B947-891DBD372403}" type="pres">
      <dgm:prSet presAssocID="{8AD22AA7-DFCA-4B10-B74A-A5394CE5583B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BF9A35-2407-48A6-A88C-AD1355B6E476}" type="pres">
      <dgm:prSet presAssocID="{E98AF017-585A-4967-A127-D2837C51B91F}" presName="spacing" presStyleCnt="0"/>
      <dgm:spPr/>
    </dgm:pt>
    <dgm:pt modelId="{0E2E8A62-978B-4666-B371-9282B0829EED}" type="pres">
      <dgm:prSet presAssocID="{F704D9A7-77AD-4E98-A34E-46476DAD7299}" presName="linNode" presStyleCnt="0"/>
      <dgm:spPr/>
    </dgm:pt>
    <dgm:pt modelId="{FFBD2B73-DE57-4ADC-BCE0-60B69E7B140A}" type="pres">
      <dgm:prSet presAssocID="{F704D9A7-77AD-4E98-A34E-46476DAD7299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9AC17E-139A-4479-8643-8D8A8646FE03}" type="pres">
      <dgm:prSet presAssocID="{F704D9A7-77AD-4E98-A34E-46476DAD7299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2BD8FE-B31A-47E9-866A-E661B08B7F3D}" type="pres">
      <dgm:prSet presAssocID="{B6290B21-80AB-485A-B3D2-D0D5B646E059}" presName="spacing" presStyleCnt="0"/>
      <dgm:spPr/>
    </dgm:pt>
    <dgm:pt modelId="{EC0776BA-E6AC-4D97-BB8F-991D02940529}" type="pres">
      <dgm:prSet presAssocID="{A216B78F-EE6D-4278-926A-20158997DF37}" presName="linNode" presStyleCnt="0"/>
      <dgm:spPr/>
    </dgm:pt>
    <dgm:pt modelId="{D41327D7-05B2-480C-AF17-51D867627822}" type="pres">
      <dgm:prSet presAssocID="{A216B78F-EE6D-4278-926A-20158997DF37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17454C-6DFE-491E-92F2-BC9656F40767}" type="pres">
      <dgm:prSet presAssocID="{A216B78F-EE6D-4278-926A-20158997DF37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5D70AA-A3F4-46EA-94E7-E16385117F59}" type="pres">
      <dgm:prSet presAssocID="{5240186D-8B51-4244-A128-F57C7380B662}" presName="spacing" presStyleCnt="0"/>
      <dgm:spPr/>
    </dgm:pt>
    <dgm:pt modelId="{209F0DF8-A871-40E1-B7E6-5D934D295429}" type="pres">
      <dgm:prSet presAssocID="{83F25E8B-9D9B-4A76-9627-28B41DE684D3}" presName="linNode" presStyleCnt="0"/>
      <dgm:spPr/>
    </dgm:pt>
    <dgm:pt modelId="{A1A6C9EC-3ACF-4668-83E3-42860F01FE64}" type="pres">
      <dgm:prSet presAssocID="{83F25E8B-9D9B-4A76-9627-28B41DE684D3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E44B5-DFFD-48FF-A7E0-EF2D55EE04C3}" type="pres">
      <dgm:prSet presAssocID="{83F25E8B-9D9B-4A76-9627-28B41DE684D3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6A836-6BB5-4390-8A7F-AC202238B69B}" type="pres">
      <dgm:prSet presAssocID="{BCC08CD6-BFA9-4A4F-B58B-47D94C3EF06D}" presName="spacing" presStyleCnt="0"/>
      <dgm:spPr/>
    </dgm:pt>
    <dgm:pt modelId="{CEC2D7BC-D821-41F3-BD00-E22F45D1CED7}" type="pres">
      <dgm:prSet presAssocID="{9CF279DD-403A-41F5-82AD-9BEC36B06C01}" presName="linNode" presStyleCnt="0"/>
      <dgm:spPr/>
    </dgm:pt>
    <dgm:pt modelId="{7500B490-E471-4FA1-8A1B-740B2C585F35}" type="pres">
      <dgm:prSet presAssocID="{9CF279DD-403A-41F5-82AD-9BEC36B06C01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1444AB-463E-418D-A203-B04674B72196}" type="pres">
      <dgm:prSet presAssocID="{9CF279DD-403A-41F5-82AD-9BEC36B06C01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F697F4-8628-4CF3-8E6D-FFB715D3E61E}" srcId="{8AD22AA7-DFCA-4B10-B74A-A5394CE5583B}" destId="{25F8ADB9-7771-4FDC-B428-19B278201F00}" srcOrd="0" destOrd="0" parTransId="{4B682399-7B36-4532-A483-8436774F4290}" sibTransId="{307DE55A-522F-4FBB-BCFE-0943605C92EE}"/>
    <dgm:cxn modelId="{DD179162-835F-4D48-84BF-7FBEEBCE2453}" type="presOf" srcId="{1B0449B8-18E6-4850-8121-9CC8B3B3A5D0}" destId="{17DB2E01-3D75-443D-BF71-3C235649A5EE}" srcOrd="0" destOrd="0" presId="urn:microsoft.com/office/officeart/2005/8/layout/vList6"/>
    <dgm:cxn modelId="{B47B45B6-A5D4-45CD-8F82-5231B8E386F7}" type="presOf" srcId="{25F8ADB9-7771-4FDC-B428-19B278201F00}" destId="{0E9FBCB9-2769-470C-B947-891DBD372403}" srcOrd="0" destOrd="0" presId="urn:microsoft.com/office/officeart/2005/8/layout/vList6"/>
    <dgm:cxn modelId="{4E6E0B80-650A-4C20-9224-421FBE2F312C}" srcId="{1B0449B8-18E6-4850-8121-9CC8B3B3A5D0}" destId="{F704D9A7-77AD-4E98-A34E-46476DAD7299}" srcOrd="3" destOrd="0" parTransId="{58649EB7-0939-40DF-9AB1-F3C22B815FC5}" sibTransId="{B6290B21-80AB-485A-B3D2-D0D5B646E059}"/>
    <dgm:cxn modelId="{95A81F1C-5131-4AD1-935E-3C5823797450}" srcId="{36098F69-D054-40E4-A11D-4097F2452E9E}" destId="{86FC00CE-9901-4D81-9BF6-6F163B791894}" srcOrd="0" destOrd="0" parTransId="{4F6E920B-89EF-41B1-935E-A0FBDB1887A6}" sibTransId="{DB8D874B-0128-4F59-9AD4-8E5EC2B3055A}"/>
    <dgm:cxn modelId="{D4B71DC3-38DA-48DC-BF8D-48FF7FCAA819}" type="presOf" srcId="{83F25E8B-9D9B-4A76-9627-28B41DE684D3}" destId="{A1A6C9EC-3ACF-4668-83E3-42860F01FE64}" srcOrd="0" destOrd="0" presId="urn:microsoft.com/office/officeart/2005/8/layout/vList6"/>
    <dgm:cxn modelId="{F289D801-8863-440B-AC0F-4C14892A2ECE}" type="presOf" srcId="{BA75D603-651A-476A-81DE-5F97CEA6F333}" destId="{4C17454C-6DFE-491E-92F2-BC9656F40767}" srcOrd="0" destOrd="0" presId="urn:microsoft.com/office/officeart/2005/8/layout/vList6"/>
    <dgm:cxn modelId="{BEF1B9A1-2D73-47EB-863D-8C5F8BBBB304}" type="presOf" srcId="{B54D381A-F793-4080-8812-B747BB292AA0}" destId="{ADAA3C34-5AEF-4A97-B35C-BFC9BF41169D}" srcOrd="0" destOrd="1" presId="urn:microsoft.com/office/officeart/2005/8/layout/vList6"/>
    <dgm:cxn modelId="{20E5C815-BE20-4CEB-A23F-3A47A49AD18E}" type="presOf" srcId="{3E1A48D9-3133-468D-BF3A-4339419AA423}" destId="{E51444AB-463E-418D-A203-B04674B72196}" srcOrd="0" destOrd="1" presId="urn:microsoft.com/office/officeart/2005/8/layout/vList6"/>
    <dgm:cxn modelId="{B6F7AD59-E332-413F-94BB-362D80E9E849}" srcId="{9CF279DD-403A-41F5-82AD-9BEC36B06C01}" destId="{3E1A48D9-3133-468D-BF3A-4339419AA423}" srcOrd="1" destOrd="0" parTransId="{F420F4AB-6407-4068-9F0D-73D1DFA728AE}" sibTransId="{33D6E04A-4382-41EC-A1DD-FD29F499A4A3}"/>
    <dgm:cxn modelId="{87D3A29E-56CD-4D22-8C00-90ACCDD13FBF}" srcId="{A9F69928-0D4E-4FC2-BB46-4FCBD70A7FF5}" destId="{B54D381A-F793-4080-8812-B747BB292AA0}" srcOrd="1" destOrd="0" parTransId="{2C55F104-B1EB-4CB8-AEEC-A389223BEBD8}" sibTransId="{75467CF5-3D83-42BD-9B35-EC3384FE8019}"/>
    <dgm:cxn modelId="{7144F7A8-AD94-4898-8153-8AD26832F415}" type="presOf" srcId="{9CF279DD-403A-41F5-82AD-9BEC36B06C01}" destId="{7500B490-E471-4FA1-8A1B-740B2C585F35}" srcOrd="0" destOrd="0" presId="urn:microsoft.com/office/officeart/2005/8/layout/vList6"/>
    <dgm:cxn modelId="{5665A9B8-1A1F-47F9-8481-091843609EFC}" srcId="{A9F69928-0D4E-4FC2-BB46-4FCBD70A7FF5}" destId="{56A9614A-A94D-4B17-8118-B39F7571B81F}" srcOrd="0" destOrd="0" parTransId="{F4F94D71-11AB-4653-AA25-219A9AAE98C4}" sibTransId="{49516EEE-8B32-4E44-B6AF-BECC389F4B33}"/>
    <dgm:cxn modelId="{A9D4B2D3-0C3F-443C-88CF-433662C39990}" type="presOf" srcId="{F704D9A7-77AD-4E98-A34E-46476DAD7299}" destId="{FFBD2B73-DE57-4ADC-BCE0-60B69E7B140A}" srcOrd="0" destOrd="0" presId="urn:microsoft.com/office/officeart/2005/8/layout/vList6"/>
    <dgm:cxn modelId="{2C0908F2-1D77-42B7-8BC0-D24A8D6BCA4B}" type="presOf" srcId="{8E77E040-28D9-4B0F-BA14-F9D842143ED1}" destId="{E51444AB-463E-418D-A203-B04674B72196}" srcOrd="0" destOrd="0" presId="urn:microsoft.com/office/officeart/2005/8/layout/vList6"/>
    <dgm:cxn modelId="{E0577791-6AB6-4A3C-8C19-75FDB004DEF5}" type="presOf" srcId="{36098F69-D054-40E4-A11D-4097F2452E9E}" destId="{83384FD2-F69E-4C0F-8CB4-21A72AE09F6C}" srcOrd="0" destOrd="0" presId="urn:microsoft.com/office/officeart/2005/8/layout/vList6"/>
    <dgm:cxn modelId="{8A8C2871-A200-4329-B4FF-B0668CA93BAE}" srcId="{8AD22AA7-DFCA-4B10-B74A-A5394CE5583B}" destId="{D89FBD94-2D10-4E83-9507-3E31F8BB1271}" srcOrd="1" destOrd="0" parTransId="{B222B347-3FB6-49B6-917C-2D81E1DA76B2}" sibTransId="{E305CF39-EDF6-4571-B445-C7177EC9354B}"/>
    <dgm:cxn modelId="{F9F2515F-35AE-4A09-B9EA-2FBB410B4FED}" srcId="{A216B78F-EE6D-4278-926A-20158997DF37}" destId="{BA75D603-651A-476A-81DE-5F97CEA6F333}" srcOrd="0" destOrd="0" parTransId="{D4EE4594-934B-4F25-8397-81209C14A3D9}" sibTransId="{7955F0A7-058D-4E32-A4E0-BD27A81C182A}"/>
    <dgm:cxn modelId="{629D3DD3-CA5B-458A-9368-46CA7225657F}" type="presOf" srcId="{8AD22AA7-DFCA-4B10-B74A-A5394CE5583B}" destId="{B1AFC45A-530C-4C5F-955C-BCF2EFEB955C}" srcOrd="0" destOrd="0" presId="urn:microsoft.com/office/officeart/2005/8/layout/vList6"/>
    <dgm:cxn modelId="{4A0353E6-2E7C-4641-9B2F-95CA7B9B956A}" srcId="{1B0449B8-18E6-4850-8121-9CC8B3B3A5D0}" destId="{8AD22AA7-DFCA-4B10-B74A-A5394CE5583B}" srcOrd="2" destOrd="0" parTransId="{FF07F536-DD77-47DE-849B-8053EBE036C7}" sibTransId="{E98AF017-585A-4967-A127-D2837C51B91F}"/>
    <dgm:cxn modelId="{8C11FE7B-7CA4-4FE3-BC0F-CBED1CE8A2D0}" srcId="{1B0449B8-18E6-4850-8121-9CC8B3B3A5D0}" destId="{A9F69928-0D4E-4FC2-BB46-4FCBD70A7FF5}" srcOrd="1" destOrd="0" parTransId="{5828F5DE-2641-471F-AF71-F4E678F80F39}" sibTransId="{2090875A-3E38-4CAE-B6F6-B2FB563A80C5}"/>
    <dgm:cxn modelId="{73B30766-9E29-41F7-9805-A00D4DD1550A}" type="presOf" srcId="{AA500555-A625-4702-A8A7-2D5CD3C52196}" destId="{4FAE44B5-DFFD-48FF-A7E0-EF2D55EE04C3}" srcOrd="0" destOrd="0" presId="urn:microsoft.com/office/officeart/2005/8/layout/vList6"/>
    <dgm:cxn modelId="{0D8A032D-025F-4468-BB68-20B216118FF6}" type="presOf" srcId="{86FC00CE-9901-4D81-9BF6-6F163B791894}" destId="{2D1D6044-AC4A-496A-97A7-944FDA1663B3}" srcOrd="0" destOrd="0" presId="urn:microsoft.com/office/officeart/2005/8/layout/vList6"/>
    <dgm:cxn modelId="{D8A749B3-B0C8-4ED2-8DEB-39EEDBD95906}" srcId="{83F25E8B-9D9B-4A76-9627-28B41DE684D3}" destId="{AA500555-A625-4702-A8A7-2D5CD3C52196}" srcOrd="0" destOrd="0" parTransId="{C4CE0D72-EE2F-4ED2-982D-F1B959CEC475}" sibTransId="{EEEED1A9-A3DE-4F78-A362-40ACF25DF333}"/>
    <dgm:cxn modelId="{3581C69C-6A4D-4E42-8E7E-1EC12810C7FF}" srcId="{1B0449B8-18E6-4850-8121-9CC8B3B3A5D0}" destId="{83F25E8B-9D9B-4A76-9627-28B41DE684D3}" srcOrd="5" destOrd="0" parTransId="{ABB504E4-C1CB-4C32-ABB7-A9A7E056CE97}" sibTransId="{BCC08CD6-BFA9-4A4F-B58B-47D94C3EF06D}"/>
    <dgm:cxn modelId="{4B4E2937-5A1F-47B8-A048-3AE36F0335C8}" srcId="{9CF279DD-403A-41F5-82AD-9BEC36B06C01}" destId="{8E77E040-28D9-4B0F-BA14-F9D842143ED1}" srcOrd="0" destOrd="0" parTransId="{C84FE1D7-F99A-4872-BD59-4E288F5C3559}" sibTransId="{680E52BD-FD2F-4150-B8FC-1040E8B27287}"/>
    <dgm:cxn modelId="{E4F6FB7F-7C75-43F7-BEFB-6FA8417648E6}" type="presOf" srcId="{D89FBD94-2D10-4E83-9507-3E31F8BB1271}" destId="{0E9FBCB9-2769-470C-B947-891DBD372403}" srcOrd="0" destOrd="1" presId="urn:microsoft.com/office/officeart/2005/8/layout/vList6"/>
    <dgm:cxn modelId="{1DE09395-6E28-48C0-90F0-7317DFD965ED}" srcId="{F704D9A7-77AD-4E98-A34E-46476DAD7299}" destId="{7044B2B4-9D39-41CE-98A2-DC7832442A85}" srcOrd="0" destOrd="0" parTransId="{60794446-62EE-43B0-850D-60B8AF12856B}" sibTransId="{D9FA871E-7AEE-46B1-A361-37D5C178CA1B}"/>
    <dgm:cxn modelId="{E2A5EECD-86B6-472C-9787-CB83F46D0360}" srcId="{1B0449B8-18E6-4850-8121-9CC8B3B3A5D0}" destId="{A216B78F-EE6D-4278-926A-20158997DF37}" srcOrd="4" destOrd="0" parTransId="{9FE796C0-C57A-4490-8B1F-AD4EEE10960C}" sibTransId="{5240186D-8B51-4244-A128-F57C7380B662}"/>
    <dgm:cxn modelId="{62A4193A-E437-441F-B40F-DE472F31251C}" type="presOf" srcId="{A216B78F-EE6D-4278-926A-20158997DF37}" destId="{D41327D7-05B2-480C-AF17-51D867627822}" srcOrd="0" destOrd="0" presId="urn:microsoft.com/office/officeart/2005/8/layout/vList6"/>
    <dgm:cxn modelId="{8C8808B0-DD5E-4648-A789-7459E82F388B}" srcId="{36098F69-D054-40E4-A11D-4097F2452E9E}" destId="{D299EFB7-B3B3-4BD1-A79E-0C04F6A53535}" srcOrd="1" destOrd="0" parTransId="{78446DD9-2D8F-47FD-8555-3785B56E4F34}" sibTransId="{FE1D00A1-8A95-4F8B-9CE0-F2E8BA9AE332}"/>
    <dgm:cxn modelId="{DED1DE38-96E0-450F-A300-A287E22855BA}" srcId="{1B0449B8-18E6-4850-8121-9CC8B3B3A5D0}" destId="{36098F69-D054-40E4-A11D-4097F2452E9E}" srcOrd="0" destOrd="0" parTransId="{57829EB9-E2D0-48E8-9A46-E0D2ED6C142C}" sibTransId="{76CF918E-0930-4D9B-9505-1B42B26FA376}"/>
    <dgm:cxn modelId="{8E6E1B42-6CF5-46B3-9517-C0FC09E852E6}" type="presOf" srcId="{56A9614A-A94D-4B17-8118-B39F7571B81F}" destId="{ADAA3C34-5AEF-4A97-B35C-BFC9BF41169D}" srcOrd="0" destOrd="0" presId="urn:microsoft.com/office/officeart/2005/8/layout/vList6"/>
    <dgm:cxn modelId="{5C9FC470-6DB0-4B96-81FF-545E63421A44}" type="presOf" srcId="{7044B2B4-9D39-41CE-98A2-DC7832442A85}" destId="{239AC17E-139A-4479-8643-8D8A8646FE03}" srcOrd="0" destOrd="0" presId="urn:microsoft.com/office/officeart/2005/8/layout/vList6"/>
    <dgm:cxn modelId="{1EFE9D38-AF53-42D8-979A-313403F355A2}" type="presOf" srcId="{A9F69928-0D4E-4FC2-BB46-4FCBD70A7FF5}" destId="{947645DB-CB70-4A97-B832-F9682E9BA027}" srcOrd="0" destOrd="0" presId="urn:microsoft.com/office/officeart/2005/8/layout/vList6"/>
    <dgm:cxn modelId="{1F7223A3-DB81-4A14-992F-8A5C21232151}" srcId="{1B0449B8-18E6-4850-8121-9CC8B3B3A5D0}" destId="{9CF279DD-403A-41F5-82AD-9BEC36B06C01}" srcOrd="6" destOrd="0" parTransId="{9514EC7A-9818-485E-888B-DF7922A50B5A}" sibTransId="{96EC0A44-7DF5-4425-8383-9168930F063C}"/>
    <dgm:cxn modelId="{B7B32127-D37B-4F0C-8112-69426829FAA6}" type="presOf" srcId="{D299EFB7-B3B3-4BD1-A79E-0C04F6A53535}" destId="{2D1D6044-AC4A-496A-97A7-944FDA1663B3}" srcOrd="0" destOrd="1" presId="urn:microsoft.com/office/officeart/2005/8/layout/vList6"/>
    <dgm:cxn modelId="{30DE18A9-EEC0-49AC-9B44-598517C2D20D}" type="presParOf" srcId="{17DB2E01-3D75-443D-BF71-3C235649A5EE}" destId="{0F17E75B-04A9-4BE2-9B4D-A911C3F32909}" srcOrd="0" destOrd="0" presId="urn:microsoft.com/office/officeart/2005/8/layout/vList6"/>
    <dgm:cxn modelId="{8FF1AB48-33D7-4E3C-8F6A-AFBEA73490B8}" type="presParOf" srcId="{0F17E75B-04A9-4BE2-9B4D-A911C3F32909}" destId="{83384FD2-F69E-4C0F-8CB4-21A72AE09F6C}" srcOrd="0" destOrd="0" presId="urn:microsoft.com/office/officeart/2005/8/layout/vList6"/>
    <dgm:cxn modelId="{3A893F30-B20C-4E7F-B324-63843AC715D5}" type="presParOf" srcId="{0F17E75B-04A9-4BE2-9B4D-A911C3F32909}" destId="{2D1D6044-AC4A-496A-97A7-944FDA1663B3}" srcOrd="1" destOrd="0" presId="urn:microsoft.com/office/officeart/2005/8/layout/vList6"/>
    <dgm:cxn modelId="{DC313099-22CF-4FA9-80E4-6304F46F1B3B}" type="presParOf" srcId="{17DB2E01-3D75-443D-BF71-3C235649A5EE}" destId="{4D170ED4-F476-480F-B11E-2503A0194231}" srcOrd="1" destOrd="0" presId="urn:microsoft.com/office/officeart/2005/8/layout/vList6"/>
    <dgm:cxn modelId="{328212B4-4D80-472C-ABDD-938D77A0A4E5}" type="presParOf" srcId="{17DB2E01-3D75-443D-BF71-3C235649A5EE}" destId="{D3C2C645-24E1-4368-B8B0-C4E3317A13F5}" srcOrd="2" destOrd="0" presId="urn:microsoft.com/office/officeart/2005/8/layout/vList6"/>
    <dgm:cxn modelId="{195B5CC3-65DA-46D1-8072-F0B587BABD22}" type="presParOf" srcId="{D3C2C645-24E1-4368-B8B0-C4E3317A13F5}" destId="{947645DB-CB70-4A97-B832-F9682E9BA027}" srcOrd="0" destOrd="0" presId="urn:microsoft.com/office/officeart/2005/8/layout/vList6"/>
    <dgm:cxn modelId="{8B86D66D-F6BC-4F32-B127-7BD701D7DE3A}" type="presParOf" srcId="{D3C2C645-24E1-4368-B8B0-C4E3317A13F5}" destId="{ADAA3C34-5AEF-4A97-B35C-BFC9BF41169D}" srcOrd="1" destOrd="0" presId="urn:microsoft.com/office/officeart/2005/8/layout/vList6"/>
    <dgm:cxn modelId="{417CFADA-B33B-4C4F-B6B6-64A52461EA9F}" type="presParOf" srcId="{17DB2E01-3D75-443D-BF71-3C235649A5EE}" destId="{12D33303-3DA1-41A1-955B-A0F28F81A3D0}" srcOrd="3" destOrd="0" presId="urn:microsoft.com/office/officeart/2005/8/layout/vList6"/>
    <dgm:cxn modelId="{D6966731-072F-4AAB-AB3A-4D7FE4C5AA94}" type="presParOf" srcId="{17DB2E01-3D75-443D-BF71-3C235649A5EE}" destId="{CE694644-FC7E-4AA7-A2D2-8058C854695A}" srcOrd="4" destOrd="0" presId="urn:microsoft.com/office/officeart/2005/8/layout/vList6"/>
    <dgm:cxn modelId="{74F1F6D3-7E38-4379-BFB8-DB682E4CB7F6}" type="presParOf" srcId="{CE694644-FC7E-4AA7-A2D2-8058C854695A}" destId="{B1AFC45A-530C-4C5F-955C-BCF2EFEB955C}" srcOrd="0" destOrd="0" presId="urn:microsoft.com/office/officeart/2005/8/layout/vList6"/>
    <dgm:cxn modelId="{1997314B-8962-4714-9730-1174DEE44DBD}" type="presParOf" srcId="{CE694644-FC7E-4AA7-A2D2-8058C854695A}" destId="{0E9FBCB9-2769-470C-B947-891DBD372403}" srcOrd="1" destOrd="0" presId="urn:microsoft.com/office/officeart/2005/8/layout/vList6"/>
    <dgm:cxn modelId="{C7E893B2-600C-4C80-A124-A710B2050036}" type="presParOf" srcId="{17DB2E01-3D75-443D-BF71-3C235649A5EE}" destId="{18BF9A35-2407-48A6-A88C-AD1355B6E476}" srcOrd="5" destOrd="0" presId="urn:microsoft.com/office/officeart/2005/8/layout/vList6"/>
    <dgm:cxn modelId="{A70D68DF-310F-4371-8BEF-3DD43A8A412C}" type="presParOf" srcId="{17DB2E01-3D75-443D-BF71-3C235649A5EE}" destId="{0E2E8A62-978B-4666-B371-9282B0829EED}" srcOrd="6" destOrd="0" presId="urn:microsoft.com/office/officeart/2005/8/layout/vList6"/>
    <dgm:cxn modelId="{75E53B3D-2BE6-469B-ADCC-DADFEE1838A5}" type="presParOf" srcId="{0E2E8A62-978B-4666-B371-9282B0829EED}" destId="{FFBD2B73-DE57-4ADC-BCE0-60B69E7B140A}" srcOrd="0" destOrd="0" presId="urn:microsoft.com/office/officeart/2005/8/layout/vList6"/>
    <dgm:cxn modelId="{8BEF167D-B634-4855-BE94-9B7FBFB9DE5F}" type="presParOf" srcId="{0E2E8A62-978B-4666-B371-9282B0829EED}" destId="{239AC17E-139A-4479-8643-8D8A8646FE03}" srcOrd="1" destOrd="0" presId="urn:microsoft.com/office/officeart/2005/8/layout/vList6"/>
    <dgm:cxn modelId="{E8D77E80-AF11-4E71-94DC-CB768E9F0C8F}" type="presParOf" srcId="{17DB2E01-3D75-443D-BF71-3C235649A5EE}" destId="{BC2BD8FE-B31A-47E9-866A-E661B08B7F3D}" srcOrd="7" destOrd="0" presId="urn:microsoft.com/office/officeart/2005/8/layout/vList6"/>
    <dgm:cxn modelId="{DD3C048E-A0DD-44A0-BCA3-B4CDE7D8EF36}" type="presParOf" srcId="{17DB2E01-3D75-443D-BF71-3C235649A5EE}" destId="{EC0776BA-E6AC-4D97-BB8F-991D02940529}" srcOrd="8" destOrd="0" presId="urn:microsoft.com/office/officeart/2005/8/layout/vList6"/>
    <dgm:cxn modelId="{ADBCE722-26E0-41C0-A5FC-6F531BDFD0EC}" type="presParOf" srcId="{EC0776BA-E6AC-4D97-BB8F-991D02940529}" destId="{D41327D7-05B2-480C-AF17-51D867627822}" srcOrd="0" destOrd="0" presId="urn:microsoft.com/office/officeart/2005/8/layout/vList6"/>
    <dgm:cxn modelId="{C3A5C052-1C31-4BCD-B09C-BFD25B1139A4}" type="presParOf" srcId="{EC0776BA-E6AC-4D97-BB8F-991D02940529}" destId="{4C17454C-6DFE-491E-92F2-BC9656F40767}" srcOrd="1" destOrd="0" presId="urn:microsoft.com/office/officeart/2005/8/layout/vList6"/>
    <dgm:cxn modelId="{12C666EB-F099-46F6-B75F-D4DA26A73830}" type="presParOf" srcId="{17DB2E01-3D75-443D-BF71-3C235649A5EE}" destId="{915D70AA-A3F4-46EA-94E7-E16385117F59}" srcOrd="9" destOrd="0" presId="urn:microsoft.com/office/officeart/2005/8/layout/vList6"/>
    <dgm:cxn modelId="{CB2816E9-E003-4D43-9D4D-0F8FD4541D92}" type="presParOf" srcId="{17DB2E01-3D75-443D-BF71-3C235649A5EE}" destId="{209F0DF8-A871-40E1-B7E6-5D934D295429}" srcOrd="10" destOrd="0" presId="urn:microsoft.com/office/officeart/2005/8/layout/vList6"/>
    <dgm:cxn modelId="{3CF004C2-57C7-431A-8163-D68B189A8822}" type="presParOf" srcId="{209F0DF8-A871-40E1-B7E6-5D934D295429}" destId="{A1A6C9EC-3ACF-4668-83E3-42860F01FE64}" srcOrd="0" destOrd="0" presId="urn:microsoft.com/office/officeart/2005/8/layout/vList6"/>
    <dgm:cxn modelId="{604E7C0B-27A8-46F8-97FF-4FCBF42E8045}" type="presParOf" srcId="{209F0DF8-A871-40E1-B7E6-5D934D295429}" destId="{4FAE44B5-DFFD-48FF-A7E0-EF2D55EE04C3}" srcOrd="1" destOrd="0" presId="urn:microsoft.com/office/officeart/2005/8/layout/vList6"/>
    <dgm:cxn modelId="{ABEDA748-5900-4D71-8022-831594A16395}" type="presParOf" srcId="{17DB2E01-3D75-443D-BF71-3C235649A5EE}" destId="{1F76A836-6BB5-4390-8A7F-AC202238B69B}" srcOrd="11" destOrd="0" presId="urn:microsoft.com/office/officeart/2005/8/layout/vList6"/>
    <dgm:cxn modelId="{BED46D73-1626-401C-B961-37CFFB5A57C1}" type="presParOf" srcId="{17DB2E01-3D75-443D-BF71-3C235649A5EE}" destId="{CEC2D7BC-D821-41F3-BD00-E22F45D1CED7}" srcOrd="12" destOrd="0" presId="urn:microsoft.com/office/officeart/2005/8/layout/vList6"/>
    <dgm:cxn modelId="{D1DE6481-E1B0-40D7-A220-7560A13E77F1}" type="presParOf" srcId="{CEC2D7BC-D821-41F3-BD00-E22F45D1CED7}" destId="{7500B490-E471-4FA1-8A1B-740B2C585F35}" srcOrd="0" destOrd="0" presId="urn:microsoft.com/office/officeart/2005/8/layout/vList6"/>
    <dgm:cxn modelId="{5A735692-91FD-40B0-9F38-53A0AA0A3C2D}" type="presParOf" srcId="{CEC2D7BC-D821-41F3-BD00-E22F45D1CED7}" destId="{E51444AB-463E-418D-A203-B04674B7219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F1833-7C12-46F8-A633-4FF13DB4C5D9}">
      <dsp:nvSpPr>
        <dsp:cNvPr id="0" name=""/>
        <dsp:cNvSpPr/>
      </dsp:nvSpPr>
      <dsp:spPr>
        <a:xfrm>
          <a:off x="0" y="135033"/>
          <a:ext cx="7631776" cy="872612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 smtClean="0"/>
            <a:t>Desarrollo del Proyecto AMI/TWACS: Automatizar</a:t>
          </a:r>
          <a:endParaRPr lang="es-ES" sz="2800" kern="1200" dirty="0"/>
        </a:p>
      </dsp:txBody>
      <dsp:txXfrm>
        <a:off x="0" y="135033"/>
        <a:ext cx="7631776" cy="872612"/>
      </dsp:txXfrm>
    </dsp:sp>
    <dsp:sp modelId="{04B7D01E-1E9E-451D-BC55-A4A0E935C060}">
      <dsp:nvSpPr>
        <dsp:cNvPr id="0" name=""/>
        <dsp:cNvSpPr/>
      </dsp:nvSpPr>
      <dsp:spPr>
        <a:xfrm>
          <a:off x="931" y="1081729"/>
          <a:ext cx="762991" cy="3358740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</a:rPr>
            <a:t>Lectura, suspensión, reconexión</a:t>
          </a:r>
        </a:p>
      </dsp:txBody>
      <dsp:txXfrm>
        <a:off x="931" y="1081729"/>
        <a:ext cx="762991" cy="3358740"/>
      </dsp:txXfrm>
    </dsp:sp>
    <dsp:sp modelId="{305CC3C7-7F5D-473A-8852-77CF9A77EE38}">
      <dsp:nvSpPr>
        <dsp:cNvPr id="0" name=""/>
        <dsp:cNvSpPr/>
      </dsp:nvSpPr>
      <dsp:spPr>
        <a:xfrm>
          <a:off x="763922" y="1081729"/>
          <a:ext cx="762991" cy="3358740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</a:rPr>
            <a:t>Energía Prepago</a:t>
          </a:r>
        </a:p>
      </dsp:txBody>
      <dsp:txXfrm>
        <a:off x="763922" y="1081729"/>
        <a:ext cx="762991" cy="3358740"/>
      </dsp:txXfrm>
    </dsp:sp>
    <dsp:sp modelId="{9B88B9BF-1DD4-4FFC-B5D2-90F5024C87AD}">
      <dsp:nvSpPr>
        <dsp:cNvPr id="0" name=""/>
        <dsp:cNvSpPr/>
      </dsp:nvSpPr>
      <dsp:spPr>
        <a:xfrm>
          <a:off x="1526914" y="1081729"/>
          <a:ext cx="762991" cy="3358740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</a:rPr>
            <a:t>Balances de pérdidas</a:t>
          </a:r>
        </a:p>
      </dsp:txBody>
      <dsp:txXfrm>
        <a:off x="1526914" y="1081729"/>
        <a:ext cx="762991" cy="3358740"/>
      </dsp:txXfrm>
    </dsp:sp>
    <dsp:sp modelId="{75EAE4F6-53F7-4A16-9914-717FECAF9A02}">
      <dsp:nvSpPr>
        <dsp:cNvPr id="0" name=""/>
        <dsp:cNvSpPr/>
      </dsp:nvSpPr>
      <dsp:spPr>
        <a:xfrm>
          <a:off x="2289905" y="1066479"/>
          <a:ext cx="762991" cy="3389238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</a:rPr>
            <a:t>Detección de fraudes</a:t>
          </a:r>
        </a:p>
      </dsp:txBody>
      <dsp:txXfrm>
        <a:off x="2289905" y="1066479"/>
        <a:ext cx="762991" cy="3389238"/>
      </dsp:txXfrm>
    </dsp:sp>
    <dsp:sp modelId="{C18B0074-856B-4893-9761-DFD984AA744D}">
      <dsp:nvSpPr>
        <dsp:cNvPr id="0" name=""/>
        <dsp:cNvSpPr/>
      </dsp:nvSpPr>
      <dsp:spPr>
        <a:xfrm>
          <a:off x="3052896" y="1081729"/>
          <a:ext cx="762991" cy="3358740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</a:rPr>
            <a:t>Integración sistema comercial</a:t>
          </a:r>
        </a:p>
      </dsp:txBody>
      <dsp:txXfrm>
        <a:off x="3052896" y="1081729"/>
        <a:ext cx="762991" cy="3358740"/>
      </dsp:txXfrm>
    </dsp:sp>
    <dsp:sp modelId="{251DE5EF-EE99-459B-A0B5-7710892EE325}">
      <dsp:nvSpPr>
        <dsp:cNvPr id="0" name=""/>
        <dsp:cNvSpPr/>
      </dsp:nvSpPr>
      <dsp:spPr>
        <a:xfrm>
          <a:off x="3815887" y="1081729"/>
          <a:ext cx="762991" cy="3358740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</a:rPr>
            <a:t>Gestión de demanda</a:t>
          </a:r>
        </a:p>
      </dsp:txBody>
      <dsp:txXfrm>
        <a:off x="3815887" y="1081729"/>
        <a:ext cx="762991" cy="3358740"/>
      </dsp:txXfrm>
    </dsp:sp>
    <dsp:sp modelId="{BF68D603-A962-4745-B98E-379CD5543753}">
      <dsp:nvSpPr>
        <dsp:cNvPr id="0" name=""/>
        <dsp:cNvSpPr/>
      </dsp:nvSpPr>
      <dsp:spPr>
        <a:xfrm>
          <a:off x="4578879" y="1081729"/>
          <a:ext cx="762991" cy="3358740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</a:rPr>
            <a:t>Detección de daños</a:t>
          </a:r>
        </a:p>
      </dsp:txBody>
      <dsp:txXfrm>
        <a:off x="4578879" y="1081729"/>
        <a:ext cx="762991" cy="3358740"/>
      </dsp:txXfrm>
    </dsp:sp>
    <dsp:sp modelId="{C9198ED2-EE0E-49A1-89E8-8E34C9277B63}">
      <dsp:nvSpPr>
        <dsp:cNvPr id="0" name=""/>
        <dsp:cNvSpPr/>
      </dsp:nvSpPr>
      <dsp:spPr>
        <a:xfrm>
          <a:off x="5341870" y="1081729"/>
          <a:ext cx="762991" cy="3358740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</a:rPr>
            <a:t>Operar equipos en la red</a:t>
          </a:r>
        </a:p>
      </dsp:txBody>
      <dsp:txXfrm>
        <a:off x="5341870" y="1081729"/>
        <a:ext cx="762991" cy="3358740"/>
      </dsp:txXfrm>
    </dsp:sp>
    <dsp:sp modelId="{1D8061B5-528A-48C1-B15C-F70F5BD97A85}">
      <dsp:nvSpPr>
        <dsp:cNvPr id="0" name=""/>
        <dsp:cNvSpPr/>
      </dsp:nvSpPr>
      <dsp:spPr>
        <a:xfrm>
          <a:off x="6104861" y="1081729"/>
          <a:ext cx="762991" cy="3358740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</a:rPr>
            <a:t>Integración al sistema técnico</a:t>
          </a:r>
        </a:p>
      </dsp:txBody>
      <dsp:txXfrm>
        <a:off x="6104861" y="1081729"/>
        <a:ext cx="762991" cy="3358740"/>
      </dsp:txXfrm>
    </dsp:sp>
    <dsp:sp modelId="{6078B5C9-B13C-4F16-B197-AEF0E894BB58}">
      <dsp:nvSpPr>
        <dsp:cNvPr id="0" name=""/>
        <dsp:cNvSpPr/>
      </dsp:nvSpPr>
      <dsp:spPr>
        <a:xfrm>
          <a:off x="6867853" y="1081729"/>
          <a:ext cx="762991" cy="3358740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</a:rPr>
            <a:t>Desarrollo </a:t>
          </a:r>
          <a:r>
            <a:rPr lang="es-CO" sz="1800" kern="1200" dirty="0" err="1" smtClean="0">
              <a:solidFill>
                <a:schemeClr val="bg1"/>
              </a:solidFill>
            </a:rPr>
            <a:t>Smart</a:t>
          </a:r>
          <a:r>
            <a:rPr lang="es-CO" sz="1800" kern="1200" dirty="0" smtClean="0">
              <a:solidFill>
                <a:schemeClr val="bg1"/>
              </a:solidFill>
            </a:rPr>
            <a:t> </a:t>
          </a:r>
          <a:r>
            <a:rPr lang="es-CO" sz="1800" kern="1200" dirty="0" err="1" smtClean="0">
              <a:solidFill>
                <a:schemeClr val="bg1"/>
              </a:solidFill>
            </a:rPr>
            <a:t>Grid</a:t>
          </a:r>
          <a:endParaRPr lang="es-CO" sz="1700" kern="1200" dirty="0" smtClean="0">
            <a:solidFill>
              <a:schemeClr val="bg1"/>
            </a:solidFill>
          </a:endParaRPr>
        </a:p>
      </dsp:txBody>
      <dsp:txXfrm>
        <a:off x="6867853" y="1081729"/>
        <a:ext cx="762991" cy="3358740"/>
      </dsp:txXfrm>
    </dsp:sp>
    <dsp:sp modelId="{1FC0ECCD-EA22-41F4-898D-253AB44DCD6C}">
      <dsp:nvSpPr>
        <dsp:cNvPr id="0" name=""/>
        <dsp:cNvSpPr/>
      </dsp:nvSpPr>
      <dsp:spPr>
        <a:xfrm>
          <a:off x="0" y="4379518"/>
          <a:ext cx="7631776" cy="329641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91113C-D2F9-475C-AAA9-CAE025E29C96}">
      <dsp:nvSpPr>
        <dsp:cNvPr id="0" name=""/>
        <dsp:cNvSpPr/>
      </dsp:nvSpPr>
      <dsp:spPr>
        <a:xfrm>
          <a:off x="900" y="0"/>
          <a:ext cx="2341066" cy="563467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b="1" kern="1200" dirty="0" smtClean="0"/>
            <a:t>2010-2011 (En ejecución)</a:t>
          </a:r>
          <a:endParaRPr lang="es-ES" sz="3100" kern="1200" dirty="0"/>
        </a:p>
      </dsp:txBody>
      <dsp:txXfrm>
        <a:off x="900" y="0"/>
        <a:ext cx="2341066" cy="1690401"/>
      </dsp:txXfrm>
    </dsp:sp>
    <dsp:sp modelId="{42B48A6E-6396-4947-9F70-E6DD8CC00131}">
      <dsp:nvSpPr>
        <dsp:cNvPr id="0" name=""/>
        <dsp:cNvSpPr/>
      </dsp:nvSpPr>
      <dsp:spPr>
        <a:xfrm>
          <a:off x="113589" y="1690534"/>
          <a:ext cx="2115687" cy="682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USD $5 Millones</a:t>
          </a:r>
        </a:p>
      </dsp:txBody>
      <dsp:txXfrm>
        <a:off x="113589" y="1690534"/>
        <a:ext cx="2115687" cy="682050"/>
      </dsp:txXfrm>
    </dsp:sp>
    <dsp:sp modelId="{9EE68C3E-E16B-4220-AE70-33AD8A17F090}">
      <dsp:nvSpPr>
        <dsp:cNvPr id="0" name=""/>
        <dsp:cNvSpPr/>
      </dsp:nvSpPr>
      <dsp:spPr>
        <a:xfrm>
          <a:off x="113589" y="2435589"/>
          <a:ext cx="2115687" cy="682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kern="1200" dirty="0" smtClean="0"/>
            <a:t>Seis subestaciones intervenidas (30% del sistema) y 137.000 usuarios habilitados</a:t>
          </a:r>
        </a:p>
      </dsp:txBody>
      <dsp:txXfrm>
        <a:off x="113589" y="2435589"/>
        <a:ext cx="2115687" cy="682050"/>
      </dsp:txXfrm>
    </dsp:sp>
    <dsp:sp modelId="{DC005732-82F3-4219-86D6-2B38FFA46459}">
      <dsp:nvSpPr>
        <dsp:cNvPr id="0" name=""/>
        <dsp:cNvSpPr/>
      </dsp:nvSpPr>
      <dsp:spPr>
        <a:xfrm>
          <a:off x="113589" y="3180644"/>
          <a:ext cx="2115687" cy="682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kern="1200" dirty="0" smtClean="0"/>
            <a:t>14.000 medidores adquiridos, más de 9.000 instalados</a:t>
          </a:r>
        </a:p>
      </dsp:txBody>
      <dsp:txXfrm>
        <a:off x="113589" y="3180644"/>
        <a:ext cx="2115687" cy="682050"/>
      </dsp:txXfrm>
    </dsp:sp>
    <dsp:sp modelId="{FF03A260-C469-4030-8157-73C05CBC54B8}">
      <dsp:nvSpPr>
        <dsp:cNvPr id="0" name=""/>
        <dsp:cNvSpPr/>
      </dsp:nvSpPr>
      <dsp:spPr>
        <a:xfrm>
          <a:off x="113589" y="3925700"/>
          <a:ext cx="2115687" cy="682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kern="1200" dirty="0" smtClean="0"/>
            <a:t>Integración con Plataforma Comercial</a:t>
          </a:r>
        </a:p>
      </dsp:txBody>
      <dsp:txXfrm>
        <a:off x="113589" y="3925700"/>
        <a:ext cx="2115687" cy="682050"/>
      </dsp:txXfrm>
    </dsp:sp>
    <dsp:sp modelId="{FE269801-D822-4E46-84D9-F1A25B06CB28}">
      <dsp:nvSpPr>
        <dsp:cNvPr id="0" name=""/>
        <dsp:cNvSpPr/>
      </dsp:nvSpPr>
      <dsp:spPr>
        <a:xfrm>
          <a:off x="113589" y="4670755"/>
          <a:ext cx="2115687" cy="682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kern="1200" dirty="0" smtClean="0"/>
            <a:t>Lanzamiento Prepago previsto para Septiembre 2011</a:t>
          </a:r>
        </a:p>
      </dsp:txBody>
      <dsp:txXfrm>
        <a:off x="113589" y="4670755"/>
        <a:ext cx="2115687" cy="682050"/>
      </dsp:txXfrm>
    </dsp:sp>
    <dsp:sp modelId="{6DA8B8A0-1D24-4961-9C26-0DCB15BF8E67}">
      <dsp:nvSpPr>
        <dsp:cNvPr id="0" name=""/>
        <dsp:cNvSpPr/>
      </dsp:nvSpPr>
      <dsp:spPr>
        <a:xfrm>
          <a:off x="2517546" y="0"/>
          <a:ext cx="2341066" cy="563467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b="1" i="0" kern="1200" baseline="0" dirty="0" smtClean="0"/>
            <a:t>2011-2012 (Proyectado)</a:t>
          </a:r>
        </a:p>
      </dsp:txBody>
      <dsp:txXfrm>
        <a:off x="2517546" y="0"/>
        <a:ext cx="2341066" cy="1690401"/>
      </dsp:txXfrm>
    </dsp:sp>
    <dsp:sp modelId="{8091300C-AF47-4BEB-966C-9F4B6A3C7F03}">
      <dsp:nvSpPr>
        <dsp:cNvPr id="0" name=""/>
        <dsp:cNvSpPr/>
      </dsp:nvSpPr>
      <dsp:spPr>
        <a:xfrm>
          <a:off x="2598894" y="1690527"/>
          <a:ext cx="2178371" cy="5678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i="0" kern="1200" baseline="0" dirty="0" smtClean="0"/>
            <a:t>USD $ 3.0 Millones (EMC)</a:t>
          </a:r>
        </a:p>
      </dsp:txBody>
      <dsp:txXfrm>
        <a:off x="2598894" y="1690527"/>
        <a:ext cx="2178371" cy="567850"/>
      </dsp:txXfrm>
    </dsp:sp>
    <dsp:sp modelId="{56B017CE-B089-47EC-9933-642A01FAA20F}">
      <dsp:nvSpPr>
        <dsp:cNvPr id="0" name=""/>
        <dsp:cNvSpPr/>
      </dsp:nvSpPr>
      <dsp:spPr>
        <a:xfrm>
          <a:off x="2598894" y="2309414"/>
          <a:ext cx="2178371" cy="5678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i="0" kern="1200" baseline="0" dirty="0" smtClean="0"/>
            <a:t>USD $ 1.8 Millones (AP)</a:t>
          </a:r>
        </a:p>
      </dsp:txBody>
      <dsp:txXfrm>
        <a:off x="2598894" y="2309414"/>
        <a:ext cx="2178371" cy="567850"/>
      </dsp:txXfrm>
    </dsp:sp>
    <dsp:sp modelId="{F267225A-C056-483E-8FF6-0949F1ED1FFC}">
      <dsp:nvSpPr>
        <dsp:cNvPr id="0" name=""/>
        <dsp:cNvSpPr/>
      </dsp:nvSpPr>
      <dsp:spPr>
        <a:xfrm>
          <a:off x="2598894" y="2928301"/>
          <a:ext cx="2178371" cy="5678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baseline="0" dirty="0" smtClean="0"/>
            <a:t>10 subestaciones (100% Sistema), 580.000 usuarios habilitados</a:t>
          </a:r>
        </a:p>
      </dsp:txBody>
      <dsp:txXfrm>
        <a:off x="2598894" y="2928301"/>
        <a:ext cx="2178371" cy="567850"/>
      </dsp:txXfrm>
    </dsp:sp>
    <dsp:sp modelId="{D620BBE9-69B3-488F-AB84-DE4AE5950CB0}">
      <dsp:nvSpPr>
        <dsp:cNvPr id="0" name=""/>
        <dsp:cNvSpPr/>
      </dsp:nvSpPr>
      <dsp:spPr>
        <a:xfrm>
          <a:off x="2598894" y="3547188"/>
          <a:ext cx="2178371" cy="5678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baseline="0" dirty="0" smtClean="0"/>
            <a:t>10.000 m</a:t>
          </a:r>
          <a:r>
            <a:rPr lang="es-CO" sz="1000" b="1" i="0" kern="1200" baseline="0" dirty="0" smtClean="0"/>
            <a:t>edidores</a:t>
          </a:r>
        </a:p>
      </dsp:txBody>
      <dsp:txXfrm>
        <a:off x="2598894" y="3547188"/>
        <a:ext cx="2178371" cy="567850"/>
      </dsp:txXfrm>
    </dsp:sp>
    <dsp:sp modelId="{A9302BF7-02D6-4823-899F-1C88C089979D}">
      <dsp:nvSpPr>
        <dsp:cNvPr id="0" name=""/>
        <dsp:cNvSpPr/>
      </dsp:nvSpPr>
      <dsp:spPr>
        <a:xfrm>
          <a:off x="2598894" y="4166075"/>
          <a:ext cx="2178371" cy="5678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baseline="0" dirty="0" smtClean="0"/>
            <a:t>Gestión AP</a:t>
          </a:r>
        </a:p>
      </dsp:txBody>
      <dsp:txXfrm>
        <a:off x="2598894" y="4166075"/>
        <a:ext cx="2178371" cy="567850"/>
      </dsp:txXfrm>
    </dsp:sp>
    <dsp:sp modelId="{C861C489-36EE-4BC1-8A06-4C317EAFE180}">
      <dsp:nvSpPr>
        <dsp:cNvPr id="0" name=""/>
        <dsp:cNvSpPr/>
      </dsp:nvSpPr>
      <dsp:spPr>
        <a:xfrm>
          <a:off x="2598894" y="4784962"/>
          <a:ext cx="2178371" cy="5678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baseline="0" dirty="0" smtClean="0"/>
            <a:t>Integración SCADA</a:t>
          </a:r>
        </a:p>
      </dsp:txBody>
      <dsp:txXfrm>
        <a:off x="2598894" y="4784962"/>
        <a:ext cx="2178371" cy="567850"/>
      </dsp:txXfrm>
    </dsp:sp>
    <dsp:sp modelId="{B2307420-F994-417C-B2C1-7CABD7E7C810}">
      <dsp:nvSpPr>
        <dsp:cNvPr id="0" name=""/>
        <dsp:cNvSpPr/>
      </dsp:nvSpPr>
      <dsp:spPr>
        <a:xfrm>
          <a:off x="5034193" y="0"/>
          <a:ext cx="2341066" cy="563467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b="1" i="0" kern="1200" baseline="0" dirty="0" smtClean="0"/>
            <a:t>2013 -2017 (Plan CPROG)</a:t>
          </a:r>
        </a:p>
      </dsp:txBody>
      <dsp:txXfrm>
        <a:off x="5034193" y="0"/>
        <a:ext cx="2341066" cy="1690401"/>
      </dsp:txXfrm>
    </dsp:sp>
    <dsp:sp modelId="{813AAD7E-552C-437B-9DCE-DA7A4CE4C6A8}">
      <dsp:nvSpPr>
        <dsp:cNvPr id="0" name=""/>
        <dsp:cNvSpPr/>
      </dsp:nvSpPr>
      <dsp:spPr>
        <a:xfrm>
          <a:off x="5090163" y="1690560"/>
          <a:ext cx="2229125" cy="8528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i="0" kern="1200" baseline="0" dirty="0" smtClean="0"/>
            <a:t>USD $ 30 Millones</a:t>
          </a:r>
        </a:p>
      </dsp:txBody>
      <dsp:txXfrm>
        <a:off x="5090163" y="1690560"/>
        <a:ext cx="2229125" cy="852825"/>
      </dsp:txXfrm>
    </dsp:sp>
    <dsp:sp modelId="{983EB0FA-340C-4770-9134-1E65853C6C8E}">
      <dsp:nvSpPr>
        <dsp:cNvPr id="0" name=""/>
        <dsp:cNvSpPr/>
      </dsp:nvSpPr>
      <dsp:spPr>
        <a:xfrm>
          <a:off x="5090163" y="2627025"/>
          <a:ext cx="2229125" cy="8528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baseline="0" dirty="0" smtClean="0"/>
            <a:t>71.250 Medidores</a:t>
          </a:r>
        </a:p>
      </dsp:txBody>
      <dsp:txXfrm>
        <a:off x="5090163" y="2627025"/>
        <a:ext cx="2229125" cy="852825"/>
      </dsp:txXfrm>
    </dsp:sp>
    <dsp:sp modelId="{E3B5DF68-C591-42A4-B88D-4E5AE3F4DEC0}">
      <dsp:nvSpPr>
        <dsp:cNvPr id="0" name=""/>
        <dsp:cNvSpPr/>
      </dsp:nvSpPr>
      <dsp:spPr>
        <a:xfrm>
          <a:off x="5090163" y="3563489"/>
          <a:ext cx="2229125" cy="8528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baseline="0" dirty="0" err="1" smtClean="0"/>
            <a:t>Macromedición</a:t>
          </a:r>
          <a:r>
            <a:rPr lang="es-CO" sz="1200" b="0" i="0" kern="1200" baseline="0" dirty="0" smtClean="0"/>
            <a:t> AMI 100%</a:t>
          </a:r>
        </a:p>
      </dsp:txBody>
      <dsp:txXfrm>
        <a:off x="5090163" y="3563489"/>
        <a:ext cx="2229125" cy="852825"/>
      </dsp:txXfrm>
    </dsp:sp>
    <dsp:sp modelId="{B0F4B694-9241-43CD-B481-71D904CFAD29}">
      <dsp:nvSpPr>
        <dsp:cNvPr id="0" name=""/>
        <dsp:cNvSpPr/>
      </dsp:nvSpPr>
      <dsp:spPr>
        <a:xfrm>
          <a:off x="5090163" y="4499954"/>
          <a:ext cx="2229125" cy="8528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baseline="0" dirty="0" smtClean="0"/>
            <a:t>Fronteras AMI 100%</a:t>
          </a:r>
        </a:p>
      </dsp:txBody>
      <dsp:txXfrm>
        <a:off x="5090163" y="4499954"/>
        <a:ext cx="2229125" cy="8528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119A7F-D2D8-4EF8-AB1D-791B6B04FAD8}">
      <dsp:nvSpPr>
        <dsp:cNvPr id="0" name=""/>
        <dsp:cNvSpPr/>
      </dsp:nvSpPr>
      <dsp:spPr>
        <a:xfrm rot="5400000">
          <a:off x="3902825" y="2451631"/>
          <a:ext cx="3322320" cy="332232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Sistema Comercial</a:t>
          </a:r>
        </a:p>
      </dsp:txBody>
      <dsp:txXfrm rot="5400000">
        <a:off x="3902825" y="2451631"/>
        <a:ext cx="3322320" cy="3322320"/>
      </dsp:txXfrm>
    </dsp:sp>
    <dsp:sp modelId="{A72A45DB-B832-4237-9E77-E2E94EB9A496}">
      <dsp:nvSpPr>
        <dsp:cNvPr id="0" name=""/>
        <dsp:cNvSpPr/>
      </dsp:nvSpPr>
      <dsp:spPr>
        <a:xfrm rot="5400000">
          <a:off x="2262932" y="4150623"/>
          <a:ext cx="1444867" cy="2335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Gestión Comunitaria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Capacitaciones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Gestión Prepago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Políticas cartera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Creación cuentas</a:t>
          </a:r>
        </a:p>
      </dsp:txBody>
      <dsp:txXfrm rot="5400000">
        <a:off x="2262932" y="4150623"/>
        <a:ext cx="1444867" cy="2335044"/>
      </dsp:txXfrm>
    </dsp:sp>
    <dsp:sp modelId="{F56CB881-9238-4E93-BB84-DC3DAE295DFF}">
      <dsp:nvSpPr>
        <dsp:cNvPr id="0" name=""/>
        <dsp:cNvSpPr/>
      </dsp:nvSpPr>
      <dsp:spPr>
        <a:xfrm rot="5117883">
          <a:off x="1969839" y="1666355"/>
          <a:ext cx="2416232" cy="2416232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Desarrollos GTI</a:t>
          </a:r>
        </a:p>
      </dsp:txBody>
      <dsp:txXfrm rot="5117883">
        <a:off x="1969839" y="1666355"/>
        <a:ext cx="2416232" cy="2416232"/>
      </dsp:txXfrm>
    </dsp:sp>
    <dsp:sp modelId="{B3274EF8-03B6-4572-BCC5-168C8832BA9B}">
      <dsp:nvSpPr>
        <dsp:cNvPr id="0" name=""/>
        <dsp:cNvSpPr/>
      </dsp:nvSpPr>
      <dsp:spPr>
        <a:xfrm rot="5400000">
          <a:off x="903078" y="-127632"/>
          <a:ext cx="868388" cy="2095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Integración OPEN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Comunicaciones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Desarrollo Prepago</a:t>
          </a:r>
        </a:p>
      </dsp:txBody>
      <dsp:txXfrm rot="5400000">
        <a:off x="903078" y="-127632"/>
        <a:ext cx="868388" cy="2095573"/>
      </dsp:txXfrm>
    </dsp:sp>
    <dsp:sp modelId="{B395A48B-2F4E-4C82-9BB1-2BD8EB7CA696}">
      <dsp:nvSpPr>
        <dsp:cNvPr id="0" name=""/>
        <dsp:cNvSpPr/>
      </dsp:nvSpPr>
      <dsp:spPr>
        <a:xfrm rot="4442643">
          <a:off x="3323176" y="-598"/>
          <a:ext cx="2367414" cy="2367414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Trabajo técnico</a:t>
          </a:r>
        </a:p>
      </dsp:txBody>
      <dsp:txXfrm rot="5342643">
        <a:off x="3842419" y="518644"/>
        <a:ext cx="1328928" cy="1328928"/>
      </dsp:txXfrm>
    </dsp:sp>
    <dsp:sp modelId="{9D73E8AA-2B06-48FA-B393-3BC5837FAA63}">
      <dsp:nvSpPr>
        <dsp:cNvPr id="0" name=""/>
        <dsp:cNvSpPr/>
      </dsp:nvSpPr>
      <dsp:spPr>
        <a:xfrm rot="5400000">
          <a:off x="6185454" y="425433"/>
          <a:ext cx="779232" cy="2276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Obra Civil y Adecuación S/E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smtClean="0"/>
            <a:t>PRONE</a:t>
          </a:r>
          <a:endParaRPr lang="es-CO" sz="1600" kern="1200" dirty="0" smtClean="0"/>
        </a:p>
      </dsp:txBody>
      <dsp:txXfrm rot="5400000">
        <a:off x="6185454" y="425433"/>
        <a:ext cx="779232" cy="2276895"/>
      </dsp:txXfrm>
    </dsp:sp>
    <dsp:sp modelId="{B6C12416-F4AA-4755-B516-19AE9370BE11}">
      <dsp:nvSpPr>
        <dsp:cNvPr id="0" name=""/>
        <dsp:cNvSpPr/>
      </dsp:nvSpPr>
      <dsp:spPr>
        <a:xfrm>
          <a:off x="3668130" y="1938398"/>
          <a:ext cx="4252569" cy="4252569"/>
        </a:xfrm>
        <a:prstGeom prst="circularArrow">
          <a:avLst>
            <a:gd name="adj1" fmla="val 4687"/>
            <a:gd name="adj2" fmla="val 299029"/>
            <a:gd name="adj3" fmla="val 2547758"/>
            <a:gd name="adj4" fmla="val 1579482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6F741-5E2B-4170-A67E-947524BD6CA3}">
      <dsp:nvSpPr>
        <dsp:cNvPr id="0" name=""/>
        <dsp:cNvSpPr/>
      </dsp:nvSpPr>
      <dsp:spPr>
        <a:xfrm>
          <a:off x="1541928" y="1123811"/>
          <a:ext cx="3089757" cy="30897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51744-ACE8-4155-BDC3-ED3C3CBC2D18}">
      <dsp:nvSpPr>
        <dsp:cNvPr id="0" name=""/>
        <dsp:cNvSpPr/>
      </dsp:nvSpPr>
      <dsp:spPr>
        <a:xfrm>
          <a:off x="2775568" y="-527074"/>
          <a:ext cx="3331380" cy="33313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1D6044-AC4A-496A-97A7-944FDA1663B3}">
      <dsp:nvSpPr>
        <dsp:cNvPr id="0" name=""/>
        <dsp:cNvSpPr/>
      </dsp:nvSpPr>
      <dsp:spPr>
        <a:xfrm>
          <a:off x="2915283" y="3985"/>
          <a:ext cx="4372924" cy="5956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Asociadas a condiciones comerciales</a:t>
          </a:r>
          <a:endParaRPr lang="es-E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Documentos exigidos</a:t>
          </a:r>
          <a:endParaRPr lang="es-ES" sz="1400" kern="1200" dirty="0" smtClean="0"/>
        </a:p>
      </dsp:txBody>
      <dsp:txXfrm>
        <a:off x="2915283" y="3985"/>
        <a:ext cx="4372924" cy="595683"/>
      </dsp:txXfrm>
    </dsp:sp>
    <dsp:sp modelId="{83384FD2-F69E-4C0F-8CB4-21A72AE09F6C}">
      <dsp:nvSpPr>
        <dsp:cNvPr id="0" name=""/>
        <dsp:cNvSpPr/>
      </dsp:nvSpPr>
      <dsp:spPr>
        <a:xfrm>
          <a:off x="0" y="3985"/>
          <a:ext cx="2915283" cy="5956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Dilación en proceso creación de cuentas</a:t>
          </a:r>
          <a:endParaRPr lang="es-ES" sz="1600" kern="1200" dirty="0"/>
        </a:p>
      </dsp:txBody>
      <dsp:txXfrm>
        <a:off x="0" y="3985"/>
        <a:ext cx="2915283" cy="595683"/>
      </dsp:txXfrm>
    </dsp:sp>
    <dsp:sp modelId="{ADAA3C34-5AEF-4A97-B35C-BFC9BF41169D}">
      <dsp:nvSpPr>
        <dsp:cNvPr id="0" name=""/>
        <dsp:cNvSpPr/>
      </dsp:nvSpPr>
      <dsp:spPr>
        <a:xfrm>
          <a:off x="2915283" y="659238"/>
          <a:ext cx="4372924" cy="5956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837637"/>
            <a:satOff val="-730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Ciclos procesamiento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Condiciones comerciales cliente</a:t>
          </a:r>
          <a:endParaRPr lang="es-ES" sz="1400" kern="1200" dirty="0" smtClean="0"/>
        </a:p>
      </dsp:txBody>
      <dsp:txXfrm>
        <a:off x="2915283" y="659238"/>
        <a:ext cx="4372924" cy="595683"/>
      </dsp:txXfrm>
    </dsp:sp>
    <dsp:sp modelId="{947645DB-CB70-4A97-B832-F9682E9BA027}">
      <dsp:nvSpPr>
        <dsp:cNvPr id="0" name=""/>
        <dsp:cNvSpPr/>
      </dsp:nvSpPr>
      <dsp:spPr>
        <a:xfrm>
          <a:off x="0" y="659238"/>
          <a:ext cx="2915283" cy="595683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Dilación para emisión primera factura</a:t>
          </a:r>
          <a:endParaRPr lang="es-ES" sz="1600" kern="1200" dirty="0" smtClean="0"/>
        </a:p>
      </dsp:txBody>
      <dsp:txXfrm>
        <a:off x="0" y="659238"/>
        <a:ext cx="2915283" cy="595683"/>
      </dsp:txXfrm>
    </dsp:sp>
    <dsp:sp modelId="{0E9FBCB9-2769-470C-B947-891DBD372403}">
      <dsp:nvSpPr>
        <dsp:cNvPr id="0" name=""/>
        <dsp:cNvSpPr/>
      </dsp:nvSpPr>
      <dsp:spPr>
        <a:xfrm>
          <a:off x="2915283" y="1314490"/>
          <a:ext cx="4372924" cy="5956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Deudas preexistentes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Políticas comerciales de lenta aplicación</a:t>
          </a:r>
          <a:endParaRPr lang="es-ES" sz="1400" kern="1200" dirty="0" smtClean="0"/>
        </a:p>
      </dsp:txBody>
      <dsp:txXfrm>
        <a:off x="2915283" y="1314490"/>
        <a:ext cx="4372924" cy="595683"/>
      </dsp:txXfrm>
    </dsp:sp>
    <dsp:sp modelId="{B1AFC45A-530C-4C5F-955C-BCF2EFEB955C}">
      <dsp:nvSpPr>
        <dsp:cNvPr id="0" name=""/>
        <dsp:cNvSpPr/>
      </dsp:nvSpPr>
      <dsp:spPr>
        <a:xfrm>
          <a:off x="0" y="1314490"/>
          <a:ext cx="2915283" cy="59568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Problemas cobros generados</a:t>
          </a:r>
          <a:endParaRPr lang="es-ES" sz="1600" kern="1200" dirty="0" smtClean="0"/>
        </a:p>
      </dsp:txBody>
      <dsp:txXfrm>
        <a:off x="0" y="1314490"/>
        <a:ext cx="2915283" cy="595683"/>
      </dsp:txXfrm>
    </dsp:sp>
    <dsp:sp modelId="{239AC17E-139A-4479-8643-8D8A8646FE03}">
      <dsp:nvSpPr>
        <dsp:cNvPr id="0" name=""/>
        <dsp:cNvSpPr/>
      </dsp:nvSpPr>
      <dsp:spPr>
        <a:xfrm>
          <a:off x="2915283" y="1969743"/>
          <a:ext cx="4372924" cy="5956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Socialización previa y acompañamiento posterior</a:t>
          </a:r>
        </a:p>
      </dsp:txBody>
      <dsp:txXfrm>
        <a:off x="2915283" y="1969743"/>
        <a:ext cx="4372924" cy="595683"/>
      </dsp:txXfrm>
    </dsp:sp>
    <dsp:sp modelId="{FFBD2B73-DE57-4ADC-BCE0-60B69E7B140A}">
      <dsp:nvSpPr>
        <dsp:cNvPr id="0" name=""/>
        <dsp:cNvSpPr/>
      </dsp:nvSpPr>
      <dsp:spPr>
        <a:xfrm>
          <a:off x="0" y="1969743"/>
          <a:ext cx="2915283" cy="59568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Gestión comunitaria</a:t>
          </a:r>
          <a:endParaRPr lang="es-ES" sz="1600" kern="1200" dirty="0" smtClean="0"/>
        </a:p>
      </dsp:txBody>
      <dsp:txXfrm>
        <a:off x="0" y="1969743"/>
        <a:ext cx="2915283" cy="595683"/>
      </dsp:txXfrm>
    </dsp:sp>
    <dsp:sp modelId="{4C17454C-6DFE-491E-92F2-BC9656F40767}">
      <dsp:nvSpPr>
        <dsp:cNvPr id="0" name=""/>
        <dsp:cNvSpPr/>
      </dsp:nvSpPr>
      <dsp:spPr>
        <a:xfrm>
          <a:off x="2915283" y="2624995"/>
          <a:ext cx="4372924" cy="5956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Respetar procedimientos definidos</a:t>
          </a:r>
        </a:p>
      </dsp:txBody>
      <dsp:txXfrm>
        <a:off x="2915283" y="2624995"/>
        <a:ext cx="4372924" cy="595683"/>
      </dsp:txXfrm>
    </dsp:sp>
    <dsp:sp modelId="{D41327D7-05B2-480C-AF17-51D867627822}">
      <dsp:nvSpPr>
        <dsp:cNvPr id="0" name=""/>
        <dsp:cNvSpPr/>
      </dsp:nvSpPr>
      <dsp:spPr>
        <a:xfrm>
          <a:off x="0" y="2624995"/>
          <a:ext cx="2915283" cy="59568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Mejorar coordinación instalación</a:t>
          </a:r>
          <a:endParaRPr lang="es-ES" sz="1600" kern="1200" dirty="0" smtClean="0"/>
        </a:p>
      </dsp:txBody>
      <dsp:txXfrm>
        <a:off x="0" y="2624995"/>
        <a:ext cx="2915283" cy="595683"/>
      </dsp:txXfrm>
    </dsp:sp>
    <dsp:sp modelId="{4FAE44B5-DFFD-48FF-A7E0-EF2D55EE04C3}">
      <dsp:nvSpPr>
        <dsp:cNvPr id="0" name=""/>
        <dsp:cNvSpPr/>
      </dsp:nvSpPr>
      <dsp:spPr>
        <a:xfrm>
          <a:off x="2915283" y="3280247"/>
          <a:ext cx="4372924" cy="5956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188184"/>
            <a:satOff val="-3648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Contratistas. Formalizar vinculación</a:t>
          </a:r>
        </a:p>
      </dsp:txBody>
      <dsp:txXfrm>
        <a:off x="2915283" y="3280247"/>
        <a:ext cx="4372924" cy="595683"/>
      </dsp:txXfrm>
    </dsp:sp>
    <dsp:sp modelId="{A1A6C9EC-3ACF-4668-83E3-42860F01FE64}">
      <dsp:nvSpPr>
        <dsp:cNvPr id="0" name=""/>
        <dsp:cNvSpPr/>
      </dsp:nvSpPr>
      <dsp:spPr>
        <a:xfrm>
          <a:off x="0" y="3280247"/>
          <a:ext cx="2915283" cy="595683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Inestabilidad funcionarios involucrados</a:t>
          </a:r>
          <a:endParaRPr lang="es-ES" sz="1600" kern="1200" dirty="0" smtClean="0"/>
        </a:p>
      </dsp:txBody>
      <dsp:txXfrm>
        <a:off x="0" y="3280247"/>
        <a:ext cx="2915283" cy="595683"/>
      </dsp:txXfrm>
    </dsp:sp>
    <dsp:sp modelId="{E51444AB-463E-418D-A203-B04674B72196}">
      <dsp:nvSpPr>
        <dsp:cNvPr id="0" name=""/>
        <dsp:cNvSpPr/>
      </dsp:nvSpPr>
      <dsp:spPr>
        <a:xfrm>
          <a:off x="2915283" y="3935500"/>
          <a:ext cx="4372924" cy="5956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Temor y rechazo al cambio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Mayor compromiso áreas involucradas</a:t>
          </a:r>
          <a:endParaRPr lang="es-ES" sz="1400" kern="1200" dirty="0" smtClean="0"/>
        </a:p>
      </dsp:txBody>
      <dsp:txXfrm>
        <a:off x="2915283" y="3935500"/>
        <a:ext cx="4372924" cy="595683"/>
      </dsp:txXfrm>
    </dsp:sp>
    <dsp:sp modelId="{7500B490-E471-4FA1-8A1B-740B2C585F35}">
      <dsp:nvSpPr>
        <dsp:cNvPr id="0" name=""/>
        <dsp:cNvSpPr/>
      </dsp:nvSpPr>
      <dsp:spPr>
        <a:xfrm>
          <a:off x="0" y="3935500"/>
          <a:ext cx="2915283" cy="59568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Actitud áreas involucradas</a:t>
          </a:r>
          <a:endParaRPr lang="es-ES" sz="1600" kern="1200" dirty="0" smtClean="0"/>
        </a:p>
      </dsp:txBody>
      <dsp:txXfrm>
        <a:off x="0" y="3935500"/>
        <a:ext cx="2915283" cy="595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3D0CBC1-2C73-45F5-963B-8D74B2D542DA}" type="datetime1">
              <a:rPr lang="es-CO"/>
              <a:pPr>
                <a:defRPr/>
              </a:pPr>
              <a:t>01/12/2011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E739120C-76F2-46F7-B9F0-8DE96926A6E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9CECB-A160-473C-9170-B0975C4E492A}" type="slidenum">
              <a:rPr lang="es-ES_tradnl" smtClean="0"/>
              <a:pPr/>
              <a:t>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>
              <a:latin typeface="Arial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B34820-2C63-4BBE-8FC5-1268FE4A6BCF}" type="slidenum">
              <a:rPr lang="es-CO" smtClean="0">
                <a:latin typeface="Arial" pitchFamily="34" charset="0"/>
              </a:rPr>
              <a:pPr/>
              <a:t>4</a:t>
            </a:fld>
            <a:endParaRPr lang="es-C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EDE8A-990A-49A3-9595-690AFAF63FEA}" type="slidenum">
              <a:rPr lang="es-ES_tradnl" smtClean="0"/>
              <a:pPr/>
              <a:t>20</a:t>
            </a:fld>
            <a:endParaRPr lang="es-ES_tradn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0" y="4343794"/>
            <a:ext cx="5487022" cy="41140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lantilla presentación power point 2011 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52E1-B744-49DA-B90C-EC604D2E457E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E632-6FC1-4683-8B66-02B92B783D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20F7-2C7B-4135-AAA7-3FBCC4E1C14B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6BE9-34C1-4756-BE16-7BC63AC55E0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19A7-1D17-47ED-903A-FA2049757D41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F406-1D65-432E-8AA8-6FC79499BFB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4B74-6223-4B01-B566-5E195A803ABB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F7FA-51A5-4E0F-9E98-0CBCC2A769A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E387-F3BB-4EFE-8C23-C0F1E2759E80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AC00-96DB-4AE5-8B51-3821F441968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E0AA-DAFD-441B-AAB9-F95E0308A44C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B8A9-F571-43E8-BA38-019B68C6414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2C14-850D-4BA7-8A48-61C70F9A6C0D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647C-2A0F-417A-88E3-D501A46E560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37C2-1CDB-4221-9129-8D9B63847F09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073B-B35C-4773-825C-0578AF5B80E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7ECB-6037-40EC-A518-ABA9C577A4E6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CC8C-6C59-47B0-BCC1-F0C01E74CB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12574-9B0A-41B8-94D4-B32FD6F40EF9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E32F-EAAF-4564-BB02-6F6B47CD39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4CAD-1EE7-4662-AA9C-8457E461F923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B770-01E4-4AD5-B2DB-DFADD6A1A1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B9E8E9-C17D-4538-B5D9-45321A8503BA}" type="datetime1">
              <a:rPr lang="es-ES_tradnl"/>
              <a:pPr>
                <a:defRPr/>
              </a:pPr>
              <a:t>01/12/2011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F1F4F85-2F99-440D-B456-18468656FAC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6.xml"/><Relationship Id="rId2" Type="http://schemas.openxmlformats.org/officeDocument/2006/relationships/slide" Target="slide3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3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" y="4267200"/>
            <a:ext cx="61976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Calibri" pitchFamily="34" charset="0"/>
              </a:rPr>
              <a:t>Proyecto AMI-TWACS</a:t>
            </a:r>
            <a:r>
              <a:rPr lang="es-ES" sz="40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sz="40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latin typeface="Calibri" pitchFamily="34" charset="0"/>
              </a:rPr>
              <a:t>EMCALI - UENE</a:t>
            </a:r>
            <a:endParaRPr lang="es-E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482831" y="188768"/>
          <a:ext cx="8409709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4 Título"/>
          <p:cNvSpPr>
            <a:spLocks noGrp="1"/>
          </p:cNvSpPr>
          <p:nvPr>
            <p:ph type="title"/>
          </p:nvPr>
        </p:nvSpPr>
        <p:spPr>
          <a:xfrm rot="10800000">
            <a:off x="1" y="595745"/>
            <a:ext cx="1200150" cy="5954712"/>
          </a:xfrm>
        </p:spPr>
        <p:txBody>
          <a:bodyPr vert="vert"/>
          <a:lstStyle/>
          <a:p>
            <a:pPr>
              <a:defRPr/>
            </a:pPr>
            <a:r>
              <a:rPr lang="es-CO" sz="3600" b="1" dirty="0" smtClean="0"/>
              <a:t>Desarrollo Proyecto</a:t>
            </a:r>
            <a:endParaRPr lang="es-ES" sz="3600" b="1" dirty="0"/>
          </a:p>
        </p:txBody>
      </p:sp>
      <p:sp>
        <p:nvSpPr>
          <p:cNvPr id="6" name="5 Botón de acción: Volver">
            <a:hlinkClick r:id="rId7" action="ppaction://hlinksldjump" highlightClick="1"/>
          </p:cNvPr>
          <p:cNvSpPr/>
          <p:nvPr/>
        </p:nvSpPr>
        <p:spPr bwMode="auto">
          <a:xfrm>
            <a:off x="8249598" y="5383548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214313" y="188913"/>
            <a:ext cx="8266112" cy="1096947"/>
          </a:xfrm>
        </p:spPr>
        <p:txBody>
          <a:bodyPr/>
          <a:lstStyle/>
          <a:p>
            <a:pPr eaLnBrk="1" hangingPunct="1"/>
            <a:r>
              <a:rPr lang="es-CO" dirty="0" smtClean="0"/>
              <a:t>Políticas del Proyecto</a:t>
            </a:r>
            <a:endParaRPr lang="es-ES" dirty="0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68313" y="1341438"/>
            <a:ext cx="7920037" cy="4497387"/>
          </a:xfrm>
        </p:spPr>
        <p:txBody>
          <a:bodyPr/>
          <a:lstStyle/>
          <a:p>
            <a:pPr algn="just" eaLnBrk="1" hangingPunct="1"/>
            <a:r>
              <a:rPr lang="es-CO" sz="2800" dirty="0" smtClean="0"/>
              <a:t>Un proyecto a largo plazo.</a:t>
            </a:r>
          </a:p>
          <a:p>
            <a:pPr algn="just" eaLnBrk="1" hangingPunct="1"/>
            <a:r>
              <a:rPr lang="es-CO" sz="2800" dirty="0" smtClean="0"/>
              <a:t>La disponibilidad del producto depende de la cobertura del sistema. </a:t>
            </a:r>
          </a:p>
          <a:p>
            <a:pPr algn="just" eaLnBrk="1" hangingPunct="1"/>
            <a:r>
              <a:rPr lang="es-CO" sz="2800" dirty="0" smtClean="0"/>
              <a:t>EMCALI define donde se instalaran los medidores.</a:t>
            </a:r>
          </a:p>
          <a:p>
            <a:pPr algn="just" eaLnBrk="1" hangingPunct="1"/>
            <a:r>
              <a:rPr lang="es-CO" sz="2800" dirty="0" smtClean="0"/>
              <a:t>Se instala medidor a todos de los clientes de los transformadores seleccionados.</a:t>
            </a:r>
          </a:p>
          <a:p>
            <a:pPr algn="just" eaLnBrk="1" hangingPunct="1"/>
            <a:r>
              <a:rPr lang="es-CO" sz="2800" dirty="0" smtClean="0"/>
              <a:t>La tecnología permite identificar pero no soluciona los problemas administrativos</a:t>
            </a:r>
          </a:p>
        </p:txBody>
      </p:sp>
      <p:sp>
        <p:nvSpPr>
          <p:cNvPr id="4" name="3 Botón de acción: Volver">
            <a:hlinkClick r:id="rId2" action="ppaction://hlinksldjump" highlightClick="1"/>
          </p:cNvPr>
          <p:cNvSpPr/>
          <p:nvPr/>
        </p:nvSpPr>
        <p:spPr bwMode="auto">
          <a:xfrm>
            <a:off x="7745408" y="5072074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claves de éxito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Implementación ajustes sistema información </a:t>
            </a:r>
            <a:r>
              <a:rPr lang="es-ES" dirty="0" err="1" smtClean="0"/>
              <a:t>postpago</a:t>
            </a:r>
            <a:endParaRPr lang="es-ES" dirty="0" smtClean="0"/>
          </a:p>
          <a:p>
            <a:r>
              <a:rPr lang="es-ES" dirty="0" smtClean="0"/>
              <a:t>Aprobación e implementación Políticas comerciales para normalización comercial</a:t>
            </a:r>
          </a:p>
          <a:p>
            <a:r>
              <a:rPr lang="es-ES" dirty="0" smtClean="0"/>
              <a:t>Las áreas involucradas deben apropiarse del producto TWACS y utilizarlo en el ejercicio de sus actividades</a:t>
            </a:r>
          </a:p>
          <a:p>
            <a:r>
              <a:rPr lang="es-ES" dirty="0" smtClean="0"/>
              <a:t>Formalizar la creación del grupo AMI/TWACS (Tres funcionarios EMCALI: técnico, operativo, analista de datos y administrador del sistema)</a:t>
            </a:r>
            <a:endParaRPr lang="es-ES" dirty="0"/>
          </a:p>
        </p:txBody>
      </p:sp>
      <p:sp>
        <p:nvSpPr>
          <p:cNvPr id="4" name="3 Botón de acción: Volver">
            <a:hlinkClick r:id="rId2" action="ppaction://hlinksldjump" highlightClick="1"/>
          </p:cNvPr>
          <p:cNvSpPr/>
          <p:nvPr/>
        </p:nvSpPr>
        <p:spPr bwMode="auto">
          <a:xfrm>
            <a:off x="8043858" y="5697535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Dificultades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457200" y="1397000"/>
          <a:ext cx="7288208" cy="453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Botón de acción: Volver">
            <a:hlinkClick r:id="rId7" action="ppaction://hlinksldjump" highlightClick="1"/>
          </p:cNvPr>
          <p:cNvSpPr/>
          <p:nvPr/>
        </p:nvSpPr>
        <p:spPr bwMode="auto">
          <a:xfrm>
            <a:off x="8178176" y="5328919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Resultados obtenidos</a:t>
            </a:r>
            <a:endParaRPr lang="es-CO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0478"/>
            <a:ext cx="767522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Botón de acción: Volver">
            <a:hlinkClick r:id="rId3" action="ppaction://hlinksldjump" highlightClick="1"/>
          </p:cNvPr>
          <p:cNvSpPr/>
          <p:nvPr/>
        </p:nvSpPr>
        <p:spPr bwMode="auto">
          <a:xfrm>
            <a:off x="8453898" y="5377496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" y="3622994"/>
            <a:ext cx="6690016" cy="248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Inversiones Estimadas</a:t>
            </a:r>
            <a:endParaRPr lang="es-E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3" y="1234440"/>
            <a:ext cx="884682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" y="4354830"/>
            <a:ext cx="8871624" cy="14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Botón de acción: Volver">
            <a:hlinkClick r:id="rId4" action="ppaction://hlinksldjump" highlightClick="1"/>
          </p:cNvPr>
          <p:cNvSpPr/>
          <p:nvPr/>
        </p:nvSpPr>
        <p:spPr bwMode="auto">
          <a:xfrm>
            <a:off x="8421051" y="5911849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Beneficios Estimados</a:t>
            </a:r>
            <a:endParaRPr lang="es-E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257300"/>
            <a:ext cx="7666421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otón de acción: Volver">
            <a:hlinkClick r:id="rId3" action="ppaction://hlinksldjump" highlightClick="1"/>
          </p:cNvPr>
          <p:cNvSpPr/>
          <p:nvPr/>
        </p:nvSpPr>
        <p:spPr bwMode="auto">
          <a:xfrm>
            <a:off x="8123620" y="5483221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Valoración beneficios</a:t>
            </a:r>
            <a:endParaRPr lang="es-E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" y="1245871"/>
            <a:ext cx="7803831" cy="49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Botón de acción: Volver">
            <a:hlinkClick r:id="rId3" action="ppaction://hlinksldjump" highlightClick="1"/>
          </p:cNvPr>
          <p:cNvSpPr/>
          <p:nvPr/>
        </p:nvSpPr>
        <p:spPr bwMode="auto">
          <a:xfrm>
            <a:off x="8421051" y="5483221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Flujo del Proyecto</a:t>
            </a:r>
            <a:endParaRPr lang="es-E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2030413"/>
            <a:ext cx="919956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otón de acción: Volver">
            <a:hlinkClick r:id="rId3" action="ppaction://hlinksldjump" highlightClick="1"/>
          </p:cNvPr>
          <p:cNvSpPr/>
          <p:nvPr/>
        </p:nvSpPr>
        <p:spPr bwMode="auto">
          <a:xfrm>
            <a:off x="8223896" y="5100319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Evaluación Financiera</a:t>
            </a:r>
            <a:endParaRPr lang="es-E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801" y="1623061"/>
            <a:ext cx="8044347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57200" y="4903470"/>
            <a:ext cx="8183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NOTA: no se incluye el costo reconocido por el CPROG (2013-2017), que implícitamente permite trasladar toda la inversión a la tarifa, porque la TIR sería infinita.</a:t>
            </a:r>
            <a:endParaRPr lang="es-ES" dirty="0"/>
          </a:p>
        </p:txBody>
      </p:sp>
      <p:sp>
        <p:nvSpPr>
          <p:cNvPr id="6" name="5 Botón de acción: Volver">
            <a:hlinkClick r:id="rId3" action="ppaction://hlinksldjump" highlightClick="1"/>
          </p:cNvPr>
          <p:cNvSpPr/>
          <p:nvPr/>
        </p:nvSpPr>
        <p:spPr bwMode="auto">
          <a:xfrm>
            <a:off x="7970677" y="4395787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37443"/>
          </a:xfrm>
        </p:spPr>
        <p:txBody>
          <a:bodyPr>
            <a:normAutofit fontScale="62500" lnSpcReduction="20000"/>
          </a:bodyPr>
          <a:lstStyle/>
          <a:p>
            <a:r>
              <a:rPr lang="es-CO" dirty="0" smtClean="0">
                <a:hlinkClick r:id="rId2" action="ppaction://hlinksldjump"/>
              </a:rPr>
              <a:t>Objetivo</a:t>
            </a:r>
            <a:endParaRPr lang="es-CO" dirty="0" smtClean="0"/>
          </a:p>
          <a:p>
            <a:r>
              <a:rPr lang="es-CO" dirty="0" smtClean="0">
                <a:hlinkClick r:id="rId3" action="ppaction://hlinksldjump"/>
              </a:rPr>
              <a:t>Sistemas AMI/AMR/</a:t>
            </a:r>
            <a:r>
              <a:rPr lang="es-CO" dirty="0" err="1" smtClean="0">
                <a:hlinkClick r:id="rId3" action="ppaction://hlinksldjump"/>
              </a:rPr>
              <a:t>Smart</a:t>
            </a:r>
            <a:r>
              <a:rPr lang="es-CO" dirty="0" smtClean="0">
                <a:hlinkClick r:id="rId3" action="ppaction://hlinksldjump"/>
              </a:rPr>
              <a:t> </a:t>
            </a:r>
            <a:r>
              <a:rPr lang="es-CO" dirty="0" err="1" smtClean="0">
                <a:hlinkClick r:id="rId3" action="ppaction://hlinksldjump"/>
              </a:rPr>
              <a:t>Grid</a:t>
            </a:r>
            <a:r>
              <a:rPr lang="es-CO" dirty="0" smtClean="0">
                <a:hlinkClick r:id="rId3" action="ppaction://hlinksldjump"/>
              </a:rPr>
              <a:t> instalados</a:t>
            </a:r>
            <a:endParaRPr lang="es-CO" dirty="0" smtClean="0"/>
          </a:p>
          <a:p>
            <a:r>
              <a:rPr lang="es-CO" dirty="0" smtClean="0">
                <a:hlinkClick r:id="rId4" action="ppaction://hlinksldjump"/>
              </a:rPr>
              <a:t>Comparación tecnologías medida</a:t>
            </a:r>
            <a:endParaRPr lang="es-CO" dirty="0" smtClean="0">
              <a:hlinkClick r:id="rId5" action="ppaction://hlinksldjump"/>
            </a:endParaRPr>
          </a:p>
          <a:p>
            <a:r>
              <a:rPr lang="es-CO" dirty="0" smtClean="0">
                <a:hlinkClick r:id="rId5" action="ppaction://hlinksldjump"/>
              </a:rPr>
              <a:t>Visión Largo Plazo</a:t>
            </a:r>
            <a:endParaRPr lang="es-CO" dirty="0" smtClean="0">
              <a:hlinkClick r:id="rId4" action="ppaction://hlinksldjump"/>
            </a:endParaRPr>
          </a:p>
          <a:p>
            <a:r>
              <a:rPr lang="es-CO" dirty="0" smtClean="0">
                <a:hlinkClick r:id="rId6" action="ppaction://hlinksldjump"/>
              </a:rPr>
              <a:t>Planificación: Alcance </a:t>
            </a:r>
          </a:p>
          <a:p>
            <a:r>
              <a:rPr lang="es-CO" dirty="0" smtClean="0">
                <a:hlinkClick r:id="rId7" action="ppaction://hlinksldjump"/>
              </a:rPr>
              <a:t>Planificación: Cobertura</a:t>
            </a:r>
            <a:endParaRPr lang="es-CO" dirty="0" smtClean="0"/>
          </a:p>
          <a:p>
            <a:r>
              <a:rPr lang="es-CO" dirty="0" smtClean="0">
                <a:hlinkClick r:id="rId8" action="ppaction://hlinksldjump"/>
              </a:rPr>
              <a:t>Desarrollo Proyecto</a:t>
            </a:r>
            <a:endParaRPr lang="es-CO" dirty="0" smtClean="0">
              <a:hlinkClick r:id="rId9" action="ppaction://hlinksldjump"/>
            </a:endParaRPr>
          </a:p>
          <a:p>
            <a:r>
              <a:rPr lang="es-CO" dirty="0" smtClean="0">
                <a:hlinkClick r:id="rId10" action="ppaction://hlinksldjump"/>
              </a:rPr>
              <a:t>Políticas del proyecto</a:t>
            </a:r>
            <a:endParaRPr lang="es-CO" dirty="0" smtClean="0">
              <a:hlinkClick r:id="rId9" action="ppaction://hlinksldjump"/>
            </a:endParaRPr>
          </a:p>
          <a:p>
            <a:r>
              <a:rPr lang="es-CO" dirty="0" smtClean="0">
                <a:hlinkClick r:id="rId11" action="ppaction://hlinksldjump"/>
              </a:rPr>
              <a:t>Factores clave de éxito</a:t>
            </a:r>
            <a:endParaRPr lang="es-CO" dirty="0" smtClean="0">
              <a:hlinkClick r:id="rId9" action="ppaction://hlinksldjump"/>
            </a:endParaRPr>
          </a:p>
          <a:p>
            <a:r>
              <a:rPr lang="es-CO" dirty="0" smtClean="0">
                <a:hlinkClick r:id="rId9" action="ppaction://hlinksldjump"/>
              </a:rPr>
              <a:t>Inversiones y Costos AOM</a:t>
            </a:r>
            <a:endParaRPr lang="es-CO" dirty="0" smtClean="0"/>
          </a:p>
          <a:p>
            <a:r>
              <a:rPr lang="es-CO" dirty="0" smtClean="0">
                <a:hlinkClick r:id="rId12" action="ppaction://hlinksldjump"/>
              </a:rPr>
              <a:t>Beneficios</a:t>
            </a:r>
            <a:endParaRPr lang="es-CO" dirty="0" smtClean="0"/>
          </a:p>
          <a:p>
            <a:r>
              <a:rPr lang="es-CO" dirty="0" smtClean="0">
                <a:hlinkClick r:id="rId13" action="ppaction://hlinksldjump"/>
              </a:rPr>
              <a:t>Flujo de fondos</a:t>
            </a:r>
            <a:endParaRPr lang="es-CO" dirty="0" smtClean="0"/>
          </a:p>
          <a:p>
            <a:r>
              <a:rPr lang="es-CO" dirty="0" smtClean="0">
                <a:hlinkClick r:id="rId14" action="ppaction://hlinksldjump"/>
              </a:rPr>
              <a:t>Evaluación financiera</a:t>
            </a:r>
            <a:endParaRPr lang="es-CO" dirty="0" smtClean="0"/>
          </a:p>
          <a:p>
            <a:r>
              <a:rPr lang="es-CO" dirty="0" smtClean="0">
                <a:hlinkClick r:id="rId15" action="ppaction://hlinksldjump"/>
              </a:rPr>
              <a:t>Dificultades</a:t>
            </a:r>
            <a:endParaRPr lang="es-CO" dirty="0" smtClean="0"/>
          </a:p>
          <a:p>
            <a:r>
              <a:rPr lang="es-CO" dirty="0" smtClean="0">
                <a:hlinkClick r:id="rId16" action="ppaction://hlinksldjump"/>
              </a:rPr>
              <a:t>Resultados Obtenidos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941888"/>
            <a:ext cx="6400800" cy="773112"/>
          </a:xfrm>
        </p:spPr>
        <p:txBody>
          <a:bodyPr/>
          <a:lstStyle/>
          <a:p>
            <a:pPr algn="l" eaLnBrk="1" hangingPunct="1">
              <a:defRPr/>
            </a:pP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GRACIAS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Objetivo sistema AMI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196975"/>
            <a:ext cx="8229600" cy="4732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tx1"/>
                </a:solidFill>
              </a:rPr>
              <a:t>Implementar soluciones tecnológicas para: </a:t>
            </a:r>
          </a:p>
          <a:p>
            <a:pPr lvl="1">
              <a:defRPr/>
            </a:pPr>
            <a:r>
              <a:rPr lang="es-ES" dirty="0" smtClean="0"/>
              <a:t>S</a:t>
            </a:r>
            <a:r>
              <a:rPr lang="es-ES" dirty="0" smtClean="0">
                <a:solidFill>
                  <a:schemeClr val="tx1"/>
                </a:solidFill>
              </a:rPr>
              <a:t>olucionar los problemas comerciales (recaudo)</a:t>
            </a:r>
          </a:p>
          <a:p>
            <a:pPr lvl="1">
              <a:defRPr/>
            </a:pPr>
            <a:r>
              <a:rPr lang="es-ES" dirty="0" smtClean="0"/>
              <a:t>Solucionar</a:t>
            </a:r>
            <a:r>
              <a:rPr lang="es-ES" dirty="0" smtClean="0">
                <a:solidFill>
                  <a:schemeClr val="tx1"/>
                </a:solidFill>
              </a:rPr>
              <a:t> los problemas técnicos (reducción de pérdidas de energía)</a:t>
            </a:r>
          </a:p>
          <a:p>
            <a:pPr>
              <a:defRPr/>
            </a:pPr>
            <a:r>
              <a:rPr lang="es-ES" dirty="0" smtClean="0">
                <a:solidFill>
                  <a:schemeClr val="tx1"/>
                </a:solidFill>
              </a:rPr>
              <a:t>Eficiencia en recursos, costos de sostenimiento en el mediano y largo plazo y rentabilidad para el negocio de comercialización y distribución de energía.</a:t>
            </a:r>
          </a:p>
          <a:p>
            <a:pPr>
              <a:defRPr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CO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3 Botón de acción: Volver">
            <a:hlinkClick r:id="rId3" action="ppaction://hlinksldjump" highlightClick="1"/>
          </p:cNvPr>
          <p:cNvSpPr/>
          <p:nvPr/>
        </p:nvSpPr>
        <p:spPr bwMode="auto">
          <a:xfrm>
            <a:off x="6786578" y="6000768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9527" cy="868362"/>
          </a:xfrm>
        </p:spPr>
        <p:txBody>
          <a:bodyPr/>
          <a:lstStyle/>
          <a:p>
            <a:pPr eaLnBrk="1" hangingPunct="1"/>
            <a:r>
              <a:rPr lang="es-CO" sz="2800" b="1" dirty="0" smtClean="0"/>
              <a:t>SISTEMAS AMI/AMR/</a:t>
            </a:r>
            <a:r>
              <a:rPr lang="es-CO" sz="2800" b="1" dirty="0" err="1" smtClean="0"/>
              <a:t>Smart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Grid</a:t>
            </a:r>
            <a:r>
              <a:rPr lang="es-CO" sz="2800" b="1" dirty="0" smtClean="0"/>
              <a:t> INSTALADOS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26130"/>
            <a:ext cx="8877300" cy="4560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3 Botón de acción: Volver">
            <a:hlinkClick r:id="rId4" action="ppaction://hlinksldjump" highlightClick="1"/>
          </p:cNvPr>
          <p:cNvSpPr/>
          <p:nvPr/>
        </p:nvSpPr>
        <p:spPr bwMode="auto">
          <a:xfrm>
            <a:off x="8009588" y="6000768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57850" cy="1143000"/>
          </a:xfrm>
        </p:spPr>
        <p:txBody>
          <a:bodyPr/>
          <a:lstStyle/>
          <a:p>
            <a:r>
              <a:rPr lang="es-CO" sz="4000" dirty="0" smtClean="0"/>
              <a:t>Comparación tecnologías medida</a:t>
            </a:r>
            <a:endParaRPr lang="es-ES" sz="40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89063"/>
            <a:ext cx="8204217" cy="47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Botón de acción: Volver">
            <a:hlinkClick r:id="rId3" action="ppaction://hlinksldjump" highlightClick="1"/>
          </p:cNvPr>
          <p:cNvSpPr/>
          <p:nvPr/>
        </p:nvSpPr>
        <p:spPr bwMode="auto">
          <a:xfrm>
            <a:off x="2743222" y="6160770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/>
          <p:cNvSpPr>
            <a:spLocks noGrp="1"/>
          </p:cNvSpPr>
          <p:nvPr>
            <p:ph type="title"/>
          </p:nvPr>
        </p:nvSpPr>
        <p:spPr>
          <a:xfrm>
            <a:off x="785813" y="214313"/>
            <a:ext cx="8229600" cy="1143000"/>
          </a:xfrm>
        </p:spPr>
        <p:txBody>
          <a:bodyPr/>
          <a:lstStyle/>
          <a:p>
            <a:r>
              <a:rPr lang="es-CO" smtClean="0"/>
              <a:t>Visión sistema AMI</a:t>
            </a:r>
            <a:endParaRPr lang="es-E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00" y="1500188"/>
            <a:ext cx="8229600" cy="4933950"/>
            <a:chOff x="304" y="660"/>
            <a:chExt cx="5424" cy="3592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304" y="660"/>
              <a:ext cx="5184" cy="3592"/>
            </a:xfrm>
            <a:custGeom>
              <a:avLst/>
              <a:gdLst>
                <a:gd name="T0" fmla="*/ 25527 w 21600"/>
                <a:gd name="T1" fmla="*/ 3086100 h 21600"/>
                <a:gd name="T2" fmla="*/ 4114800 w 21600"/>
                <a:gd name="T3" fmla="*/ 6165628 h 21600"/>
                <a:gd name="T4" fmla="*/ 8222742 w 21600"/>
                <a:gd name="T5" fmla="*/ 3086100 h 21600"/>
                <a:gd name="T6" fmla="*/ 4114800 w 21600"/>
                <a:gd name="T7" fmla="*/ 35290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sz="1600">
                <a:solidFill>
                  <a:schemeClr val="bg2"/>
                </a:solidFill>
                <a:latin typeface="Arial Rounded MT Bold" pitchFamily="34" charset="0"/>
              </a:endParaRPr>
            </a:p>
          </p:txBody>
        </p:sp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2272" y="808"/>
              <a:ext cx="3456" cy="2889"/>
            </a:xfrm>
            <a:custGeom>
              <a:avLst/>
              <a:gdLst>
                <a:gd name="T0" fmla="*/ 17018 w 21600"/>
                <a:gd name="T1" fmla="*/ 2293144 h 21600"/>
                <a:gd name="T2" fmla="*/ 2743200 w 21600"/>
                <a:gd name="T3" fmla="*/ 4581404 h 21600"/>
                <a:gd name="T4" fmla="*/ 5481828 w 21600"/>
                <a:gd name="T5" fmla="*/ 2293144 h 21600"/>
                <a:gd name="T6" fmla="*/ 2743200 w 21600"/>
                <a:gd name="T7" fmla="*/ 26222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sz="1600">
                <a:solidFill>
                  <a:schemeClr val="bg2"/>
                </a:solidFill>
                <a:latin typeface="Arial Rounded MT Bold" pitchFamily="34" charset="0"/>
              </a:endParaRPr>
            </a:p>
          </p:txBody>
        </p:sp>
        <p:sp>
          <p:nvSpPr>
            <p:cNvPr id="6150" name="Oval 4"/>
            <p:cNvSpPr>
              <a:spLocks noChangeArrowheads="1"/>
            </p:cNvSpPr>
            <p:nvPr/>
          </p:nvSpPr>
          <p:spPr bwMode="auto">
            <a:xfrm>
              <a:off x="3376" y="1700"/>
              <a:ext cx="1104" cy="11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b="1">
                  <a:ea typeface="ヒラギノ角ゴ Pro W3"/>
                  <a:cs typeface="ヒラギノ角ゴ Pro W3"/>
                </a:rPr>
                <a:t>AMR</a:t>
              </a:r>
            </a:p>
          </p:txBody>
        </p:sp>
        <p:sp>
          <p:nvSpPr>
            <p:cNvPr id="6151" name="Rectangle 5"/>
            <p:cNvSpPr>
              <a:spLocks noChangeArrowheads="1"/>
            </p:cNvSpPr>
            <p:nvPr/>
          </p:nvSpPr>
          <p:spPr bwMode="auto">
            <a:xfrm>
              <a:off x="2512" y="1946"/>
              <a:ext cx="697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ea typeface="ヒラギノ角ゴ Pro W3"/>
                  <a:cs typeface="ヒラギノ角ゴ Pro W3"/>
                </a:rPr>
                <a:t>Detección de apagones</a:t>
              </a:r>
            </a:p>
          </p:txBody>
        </p:sp>
        <p:sp>
          <p:nvSpPr>
            <p:cNvPr id="6152" name="Rectangle 6"/>
            <p:cNvSpPr>
              <a:spLocks noChangeArrowheads="1"/>
            </p:cNvSpPr>
            <p:nvPr/>
          </p:nvSpPr>
          <p:spPr bwMode="auto">
            <a:xfrm>
              <a:off x="3459" y="2012"/>
              <a:ext cx="87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ea typeface="ヒラギノ角ゴ Pro W3"/>
                  <a:cs typeface="ヒラギノ角ゴ Pro W3"/>
                </a:rPr>
                <a:t>Lectura </a:t>
              </a:r>
            </a:p>
            <a:p>
              <a:pPr algn="ctr"/>
              <a:r>
                <a:rPr lang="en-US" sz="1400">
                  <a:ea typeface="ヒラギノ角ゴ Pro W3"/>
                  <a:cs typeface="ヒラギノ角ゴ Pro W3"/>
                </a:rPr>
                <a:t>Automatizada </a:t>
              </a:r>
            </a:p>
            <a:p>
              <a:pPr algn="ctr"/>
              <a:r>
                <a:rPr lang="en-US" sz="1400">
                  <a:ea typeface="ヒラギノ角ゴ Pro W3"/>
                  <a:cs typeface="ヒラギノ角ゴ Pro W3"/>
                </a:rPr>
                <a:t>de Medidores</a:t>
              </a:r>
            </a:p>
          </p:txBody>
        </p:sp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3647" y="2480"/>
              <a:ext cx="6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ea typeface="ヒラギノ角ゴ Pro W3"/>
                  <a:cs typeface="ヒラギノ角ゴ Pro W3"/>
                </a:rPr>
                <a:t>Detección</a:t>
              </a:r>
            </a:p>
            <a:p>
              <a:r>
                <a:rPr lang="en-US" sz="1000">
                  <a:ea typeface="ヒラギノ角ゴ Pro W3"/>
                  <a:cs typeface="ヒラギノ角ゴ Pro W3"/>
                </a:rPr>
                <a:t>fraude</a:t>
              </a:r>
            </a:p>
          </p:txBody>
        </p:sp>
        <p:sp>
          <p:nvSpPr>
            <p:cNvPr id="6154" name="Rectangle 8"/>
            <p:cNvSpPr>
              <a:spLocks noChangeArrowheads="1"/>
            </p:cNvSpPr>
            <p:nvPr/>
          </p:nvSpPr>
          <p:spPr bwMode="auto">
            <a:xfrm rot="10800000" flipH="1" flipV="1">
              <a:off x="2656" y="2487"/>
              <a:ext cx="8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ea typeface="ヒラギノ角ゴ Pro W3"/>
                  <a:cs typeface="ヒラギノ角ゴ Pro W3"/>
                </a:rPr>
                <a:t>Remote TFTN</a:t>
              </a:r>
            </a:p>
          </p:txBody>
        </p:sp>
        <p:sp>
          <p:nvSpPr>
            <p:cNvPr id="6155" name="Rectangle 9"/>
            <p:cNvSpPr>
              <a:spLocks noChangeArrowheads="1"/>
            </p:cNvSpPr>
            <p:nvPr/>
          </p:nvSpPr>
          <p:spPr bwMode="auto">
            <a:xfrm>
              <a:off x="3712" y="3002"/>
              <a:ext cx="889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ea typeface="ヒラギノ角ゴ Pro W3"/>
                  <a:cs typeface="ヒラギノ角ゴ Pro W3"/>
                </a:rPr>
                <a:t>Programación </a:t>
              </a:r>
            </a:p>
            <a:p>
              <a:r>
                <a:rPr lang="en-US" sz="1400">
                  <a:ea typeface="ヒラギノ角ゴ Pro W3"/>
                  <a:cs typeface="ヒラギノ角ゴ Pro W3"/>
                </a:rPr>
                <a:t>Remota</a:t>
              </a:r>
            </a:p>
            <a:p>
              <a:r>
                <a:rPr lang="en-US" sz="1400">
                  <a:ea typeface="ヒラギノ角ゴ Pro W3"/>
                  <a:cs typeface="ヒラギノ角ゴ Pro W3"/>
                </a:rPr>
                <a:t>De Medidores</a:t>
              </a:r>
            </a:p>
          </p:txBody>
        </p:sp>
        <p:sp>
          <p:nvSpPr>
            <p:cNvPr id="6156" name="Rectangle 10"/>
            <p:cNvSpPr>
              <a:spLocks noChangeArrowheads="1"/>
            </p:cNvSpPr>
            <p:nvPr/>
          </p:nvSpPr>
          <p:spPr bwMode="auto">
            <a:xfrm>
              <a:off x="3616" y="1370"/>
              <a:ext cx="107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ea typeface="ヒラギノ角ゴ Pro W3"/>
                  <a:cs typeface="ヒラギノ角ゴ Pro W3"/>
                </a:rPr>
                <a:t>Capacidad AMR +</a:t>
              </a:r>
            </a:p>
          </p:txBody>
        </p:sp>
        <p:sp>
          <p:nvSpPr>
            <p:cNvPr id="6157" name="Rectangle 11"/>
            <p:cNvSpPr>
              <a:spLocks noChangeArrowheads="1"/>
            </p:cNvSpPr>
            <p:nvPr/>
          </p:nvSpPr>
          <p:spPr bwMode="auto">
            <a:xfrm rot="10800000" flipV="1">
              <a:off x="4432" y="2652"/>
              <a:ext cx="720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ea typeface="ヒラギノ角ゴ Pro W3"/>
                  <a:cs typeface="ヒラギノ角ゴ Pro W3"/>
                </a:rPr>
                <a:t>Control de </a:t>
              </a:r>
            </a:p>
            <a:p>
              <a:r>
                <a:rPr lang="en-US" sz="1400">
                  <a:ea typeface="ヒラギノ角ゴ Pro W3"/>
                  <a:cs typeface="ヒラギノ角ゴ Pro W3"/>
                </a:rPr>
                <a:t>carga</a:t>
              </a:r>
            </a:p>
          </p:txBody>
        </p:sp>
        <p:sp>
          <p:nvSpPr>
            <p:cNvPr id="6158" name="Rectangle 12"/>
            <p:cNvSpPr>
              <a:spLocks noChangeArrowheads="1"/>
            </p:cNvSpPr>
            <p:nvPr/>
          </p:nvSpPr>
          <p:spPr bwMode="auto">
            <a:xfrm>
              <a:off x="4624" y="1624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>
                  <a:ea typeface="ヒラギノ角ゴ Pro W3"/>
                  <a:cs typeface="ヒラギノ角ゴ Pro W3"/>
                </a:rPr>
                <a:t>Señales de 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>
                  <a:ea typeface="ヒラギノ角ゴ Pro W3"/>
                  <a:cs typeface="ヒラギノ角ゴ Pro W3"/>
                </a:rPr>
                <a:t>Precios al Consumidor</a:t>
              </a:r>
            </a:p>
          </p:txBody>
        </p:sp>
        <p:sp>
          <p:nvSpPr>
            <p:cNvPr id="6159" name="Rectangle 13"/>
            <p:cNvSpPr>
              <a:spLocks noChangeArrowheads="1"/>
            </p:cNvSpPr>
            <p:nvPr/>
          </p:nvSpPr>
          <p:spPr bwMode="auto">
            <a:xfrm>
              <a:off x="4528" y="2152"/>
              <a:ext cx="120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>
                  <a:ea typeface="ヒラギノ角ゴ Pro W3"/>
                  <a:cs typeface="ヒラギノ角ゴ Pro W3"/>
                </a:rPr>
                <a:t>Diseño de Nuevas tarifas</a:t>
              </a:r>
            </a:p>
          </p:txBody>
        </p:sp>
        <p:sp>
          <p:nvSpPr>
            <p:cNvPr id="6160" name="Rectangle 14"/>
            <p:cNvSpPr>
              <a:spLocks noChangeArrowheads="1"/>
            </p:cNvSpPr>
            <p:nvPr/>
          </p:nvSpPr>
          <p:spPr bwMode="auto">
            <a:xfrm>
              <a:off x="3808" y="1144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ea typeface="ヒラギノ角ゴ Pro W3"/>
                  <a:cs typeface="ヒラギノ角ゴ Pro W3"/>
                </a:rPr>
                <a:t>AMI</a:t>
              </a:r>
            </a:p>
          </p:txBody>
        </p:sp>
        <p:sp>
          <p:nvSpPr>
            <p:cNvPr id="6161" name="Rectangle 15"/>
            <p:cNvSpPr>
              <a:spLocks noChangeArrowheads="1"/>
            </p:cNvSpPr>
            <p:nvPr/>
          </p:nvSpPr>
          <p:spPr bwMode="auto">
            <a:xfrm rot="10800000" flipV="1">
              <a:off x="1072" y="3304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ea typeface="ヒラギノ角ゴ Pro W3"/>
                  <a:cs typeface="ヒラギノ角ゴ Pro W3"/>
                </a:rPr>
                <a:t>Smart Grid</a:t>
              </a:r>
            </a:p>
          </p:txBody>
        </p:sp>
        <p:sp>
          <p:nvSpPr>
            <p:cNvPr id="6162" name="Rectangle 16"/>
            <p:cNvSpPr>
              <a:spLocks noChangeArrowheads="1"/>
            </p:cNvSpPr>
            <p:nvPr/>
          </p:nvSpPr>
          <p:spPr bwMode="auto">
            <a:xfrm>
              <a:off x="1561" y="3540"/>
              <a:ext cx="120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ea typeface="ヒラギノ角ゴ Pro W3"/>
                  <a:cs typeface="ヒラギノ角ゴ Pro W3"/>
                </a:rPr>
                <a:t>Capacidad AMI+</a:t>
              </a:r>
            </a:p>
          </p:txBody>
        </p:sp>
        <p:sp>
          <p:nvSpPr>
            <p:cNvPr id="6163" name="Rectangle 17"/>
            <p:cNvSpPr>
              <a:spLocks noChangeArrowheads="1"/>
            </p:cNvSpPr>
            <p:nvPr/>
          </p:nvSpPr>
          <p:spPr bwMode="auto">
            <a:xfrm>
              <a:off x="832" y="1397"/>
              <a:ext cx="1584" cy="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ea typeface="ヒラギノ角ゴ Pro W3"/>
                  <a:cs typeface="ヒラギノ角ゴ Pro W3"/>
                </a:rPr>
                <a:t>Detección remota – Otros sensores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ea typeface="ヒラギノ角ゴ Pro W3"/>
                  <a:cs typeface="ヒラギノ角ゴ Pro W3"/>
                </a:rPr>
                <a:t>Análisis central y distribuido</a:t>
              </a:r>
              <a:endParaRPr lang="en-US" sz="1300" b="1">
                <a:ea typeface="ヒラギノ角ゴ Pro W3"/>
                <a:cs typeface="ヒラギノ角ゴ Pro W3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ea typeface="ヒラギノ角ゴ Pro W3"/>
                  <a:cs typeface="ヒラギノ角ゴ Pro W3"/>
                </a:rPr>
                <a:t>Correccion de disturbios en la red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ea typeface="ヒラギノ角ゴ Pro W3"/>
                  <a:cs typeface="ヒラギノ角ゴ Pro W3"/>
                </a:rPr>
                <a:t>Optimización de la red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ea typeface="ヒラギノ角ゴ Pro W3"/>
                  <a:cs typeface="ヒラギノ角ゴ Pro W3"/>
                </a:rPr>
                <a:t>Automatización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ea typeface="ヒラギノ角ゴ Pro W3"/>
                  <a:cs typeface="ヒラギノ角ゴ Pro W3"/>
                </a:rPr>
                <a:t>Disponibilidad de datos no operacionales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400" b="1">
                  <a:ea typeface="ヒラギノ角ゴ Pro W3"/>
                  <a:cs typeface="ヒラギノ角ゴ Pro W3"/>
                </a:rPr>
                <a:t>“Auto reparación”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endParaRPr lang="en-US" sz="1400" b="1">
                <a:ea typeface="ヒラギノ角ゴ Pro W3"/>
                <a:cs typeface="ヒラギノ角ゴ Pro W3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endParaRPr lang="en-US" sz="1400" b="1">
                <a:ea typeface="ヒラギノ角ゴ Pro W3"/>
                <a:cs typeface="ヒラギノ角ゴ Pro W3"/>
              </a:endParaRPr>
            </a:p>
          </p:txBody>
        </p:sp>
        <p:sp>
          <p:nvSpPr>
            <p:cNvPr id="6164" name="Rectangle 18"/>
            <p:cNvSpPr>
              <a:spLocks noChangeArrowheads="1"/>
            </p:cNvSpPr>
            <p:nvPr/>
          </p:nvSpPr>
          <p:spPr bwMode="auto">
            <a:xfrm>
              <a:off x="3040" y="2728"/>
              <a:ext cx="64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ea typeface="ヒラギノ角ゴ Pro W3"/>
                  <a:cs typeface="ヒラギノ角ゴ Pro W3"/>
                </a:rPr>
                <a:t>Lecturas Remotas Horarias</a:t>
              </a:r>
            </a:p>
          </p:txBody>
        </p:sp>
        <p:sp>
          <p:nvSpPr>
            <p:cNvPr id="6165" name="Rectangle 19"/>
            <p:cNvSpPr>
              <a:spLocks noChangeArrowheads="1"/>
            </p:cNvSpPr>
            <p:nvPr/>
          </p:nvSpPr>
          <p:spPr bwMode="auto">
            <a:xfrm>
              <a:off x="2704" y="1370"/>
              <a:ext cx="7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ea typeface="ヒラギノ角ゴ Pro W3"/>
                  <a:cs typeface="ヒラギノ角ゴ Pro W3"/>
                </a:rPr>
                <a:t>Medición de Voltaje en el PCC</a:t>
              </a:r>
            </a:p>
          </p:txBody>
        </p:sp>
      </p:grpSp>
      <p:sp>
        <p:nvSpPr>
          <p:cNvPr id="22" name="21 Botón de acción: Volver">
            <a:hlinkClick r:id="rId2" action="ppaction://hlinksldjump" highlightClick="1"/>
          </p:cNvPr>
          <p:cNvSpPr/>
          <p:nvPr/>
        </p:nvSpPr>
        <p:spPr bwMode="auto">
          <a:xfrm>
            <a:off x="8009588" y="6000768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>
            <a:spLocks noGrp="1"/>
          </p:cNvSpPr>
          <p:nvPr>
            <p:ph type="title"/>
          </p:nvPr>
        </p:nvSpPr>
        <p:spPr>
          <a:xfrm rot="10800000">
            <a:off x="149943" y="274638"/>
            <a:ext cx="1200150" cy="5954712"/>
          </a:xfrm>
        </p:spPr>
        <p:txBody>
          <a:bodyPr vert="vert"/>
          <a:lstStyle/>
          <a:p>
            <a:pPr>
              <a:defRPr/>
            </a:pPr>
            <a:r>
              <a:rPr lang="es-CO" sz="3600" b="1" dirty="0" smtClean="0"/>
              <a:t>Alcance</a:t>
            </a:r>
            <a:endParaRPr lang="es-ES" sz="3600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260764" y="274638"/>
          <a:ext cx="7631776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57400" y="5235575"/>
            <a:ext cx="6286500" cy="12001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O" b="1" dirty="0">
                <a:solidFill>
                  <a:srgbClr val="FFFF00"/>
                </a:solidFill>
              </a:rPr>
              <a:t>Valor Presente Inversión: USD $25.53 Millones </a:t>
            </a:r>
          </a:p>
          <a:p>
            <a:pPr>
              <a:defRPr/>
            </a:pPr>
            <a:r>
              <a:rPr lang="es-CO" b="1" dirty="0">
                <a:solidFill>
                  <a:srgbClr val="FFFF00"/>
                </a:solidFill>
              </a:rPr>
              <a:t>Valor Presente ingresos: USD $ 43.55 </a:t>
            </a:r>
            <a:r>
              <a:rPr lang="es-CO" b="1" dirty="0" err="1">
                <a:solidFill>
                  <a:srgbClr val="FFFF00"/>
                </a:solidFill>
              </a:rPr>
              <a:t>MIllones</a:t>
            </a:r>
            <a:endParaRPr lang="es-CO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s-CO" b="1" dirty="0">
                <a:solidFill>
                  <a:srgbClr val="FFFF00"/>
                </a:solidFill>
              </a:rPr>
              <a:t>Tasa Interna de retorno: 38.34%</a:t>
            </a:r>
          </a:p>
          <a:p>
            <a:pPr>
              <a:defRPr/>
            </a:pPr>
            <a:r>
              <a:rPr lang="es-CO" b="1" dirty="0">
                <a:solidFill>
                  <a:srgbClr val="FFFF00"/>
                </a:solidFill>
              </a:rPr>
              <a:t>Periodo recuperación: 6 años (Sin CPROG)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6" name="5 Botón de acción: Volver">
            <a:hlinkClick r:id="rId7" action="ppaction://hlinksldjump" highlightClick="1"/>
          </p:cNvPr>
          <p:cNvSpPr/>
          <p:nvPr/>
        </p:nvSpPr>
        <p:spPr bwMode="auto">
          <a:xfrm>
            <a:off x="8249598" y="5383548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57200" y="-1"/>
            <a:ext cx="5472545" cy="16127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dirty="0" smtClean="0"/>
              <a:t>Planificación: Cobertura</a:t>
            </a:r>
            <a:endParaRPr lang="es-ES" dirty="0" smtClean="0"/>
          </a:p>
        </p:txBody>
      </p:sp>
      <p:sp>
        <p:nvSpPr>
          <p:cNvPr id="4" name="3 Botón de acción: Volver">
            <a:hlinkClick r:id="rId2" action="ppaction://hlinksldjump" highlightClick="1"/>
          </p:cNvPr>
          <p:cNvSpPr/>
          <p:nvPr/>
        </p:nvSpPr>
        <p:spPr bwMode="auto">
          <a:xfrm>
            <a:off x="6143636" y="5911849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750" y="1612727"/>
            <a:ext cx="8333045" cy="38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607820" y="274638"/>
          <a:ext cx="7376160" cy="5634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 rot="10800000">
            <a:off x="336550" y="252413"/>
            <a:ext cx="766763" cy="6345237"/>
          </a:xfrm>
        </p:spPr>
        <p:txBody>
          <a:bodyPr vert="vert"/>
          <a:lstStyle/>
          <a:p>
            <a:pPr>
              <a:defRPr/>
            </a:pPr>
            <a:r>
              <a:rPr lang="es-CO" sz="3600" b="1" dirty="0" smtClean="0"/>
              <a:t>Planificación</a:t>
            </a:r>
            <a:endParaRPr lang="es-ES" sz="3600" b="1" dirty="0"/>
          </a:p>
        </p:txBody>
      </p:sp>
      <p:sp>
        <p:nvSpPr>
          <p:cNvPr id="6" name="5 Botón de acción: Volver">
            <a:hlinkClick r:id="rId7" action="ppaction://hlinksldjump" highlightClick="1"/>
          </p:cNvPr>
          <p:cNvSpPr/>
          <p:nvPr/>
        </p:nvSpPr>
        <p:spPr bwMode="auto">
          <a:xfrm>
            <a:off x="6786578" y="6000768"/>
            <a:ext cx="642942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598</Words>
  <Application>Microsoft Office PowerPoint</Application>
  <PresentationFormat>Presentación en pantalla (4:3)</PresentationFormat>
  <Paragraphs>146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Agenda</vt:lpstr>
      <vt:lpstr>Objetivo sistema AMI</vt:lpstr>
      <vt:lpstr>SISTEMAS AMI/AMR/Smart Grid INSTALADOS</vt:lpstr>
      <vt:lpstr>Comparación tecnologías medida</vt:lpstr>
      <vt:lpstr>Visión sistema AMI</vt:lpstr>
      <vt:lpstr>Alcance</vt:lpstr>
      <vt:lpstr>Planificación: Cobertura</vt:lpstr>
      <vt:lpstr>Planificación</vt:lpstr>
      <vt:lpstr>Desarrollo Proyecto</vt:lpstr>
      <vt:lpstr>Políticas del Proyecto</vt:lpstr>
      <vt:lpstr>Factores claves de éxito</vt:lpstr>
      <vt:lpstr>Dificultades</vt:lpstr>
      <vt:lpstr>Resultados obtenidos</vt:lpstr>
      <vt:lpstr>Inversiones Estimadas</vt:lpstr>
      <vt:lpstr>Beneficios Estimados</vt:lpstr>
      <vt:lpstr>Valoración beneficios</vt:lpstr>
      <vt:lpstr>Flujo del Proyecto</vt:lpstr>
      <vt:lpstr>Evaluación Financiera</vt:lpstr>
      <vt:lpstr>Diapositiva 20</vt:lpstr>
    </vt:vector>
  </TitlesOfParts>
  <Company>YOUNG AND RUBICAM BRANDS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BORJAL</dc:creator>
  <cp:lastModifiedBy>Lya</cp:lastModifiedBy>
  <cp:revision>135</cp:revision>
  <dcterms:created xsi:type="dcterms:W3CDTF">2011-07-29T04:02:51Z</dcterms:created>
  <dcterms:modified xsi:type="dcterms:W3CDTF">2011-12-01T20:07:55Z</dcterms:modified>
</cp:coreProperties>
</file>