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22" r:id="rId2"/>
    <p:sldId id="1654" r:id="rId3"/>
    <p:sldId id="1661" r:id="rId4"/>
    <p:sldId id="1665" r:id="rId5"/>
    <p:sldId id="1663" r:id="rId6"/>
    <p:sldId id="1658" r:id="rId7"/>
    <p:sldId id="1664" r:id="rId8"/>
    <p:sldId id="1659" r:id="rId9"/>
    <p:sldId id="1666" r:id="rId10"/>
    <p:sldId id="1667" r:id="rId11"/>
    <p:sldId id="1668" r:id="rId12"/>
    <p:sldId id="1669" r:id="rId13"/>
    <p:sldId id="1236" r:id="rId14"/>
  </p:sldIdLst>
  <p:sldSz cx="10801350" cy="6840538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1pPr>
    <a:lvl2pPr marL="4540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2pPr>
    <a:lvl3pPr marL="9112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3pPr>
    <a:lvl4pPr marL="13684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4pPr>
    <a:lvl5pPr marL="1825625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FormataBQ-Regular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369"/>
    <a:srgbClr val="EAA56C"/>
    <a:srgbClr val="769535"/>
    <a:srgbClr val="D0E3EA"/>
    <a:srgbClr val="2787A0"/>
    <a:srgbClr val="953735"/>
    <a:srgbClr val="006666"/>
    <a:srgbClr val="E4F4D4"/>
    <a:srgbClr val="F3FAEC"/>
    <a:srgbClr val="91CE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794" autoAdjust="0"/>
    <p:restoredTop sz="96667" autoAdjust="0"/>
  </p:normalViewPr>
  <p:slideViewPr>
    <p:cSldViewPr>
      <p:cViewPr>
        <p:scale>
          <a:sx n="60" d="100"/>
          <a:sy n="60" d="100"/>
        </p:scale>
        <p:origin x="-1722" y="-438"/>
      </p:cViewPr>
      <p:guideLst>
        <p:guide orient="horz" pos="1239"/>
        <p:guide pos="1353"/>
      </p:guideLst>
    </p:cSldViewPr>
  </p:slideViewPr>
  <p:outlineViewPr>
    <p:cViewPr>
      <p:scale>
        <a:sx n="33" d="100"/>
        <a:sy n="33" d="100"/>
      </p:scale>
      <p:origin x="42" y="11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tan\distribucion\Control%20De%20Energ&#237;a\03%20Seguimiento\Balance_Perdidas\Oficial_Perdidas\Oficial_Perdidas_EPSA%20V4%20ACTUALIZADO%20DFF%20NUEVA%20METODOLOGIA%20(version%201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sb\Escritorio\asocodi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dafs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dafs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"/>
  <c:chart>
    <c:title>
      <c:tx>
        <c:rich>
          <a:bodyPr/>
          <a:lstStyle/>
          <a:p>
            <a:pPr>
              <a:defRPr lang="es-CO"/>
            </a:pPr>
            <a:r>
              <a:rPr lang="es-CO" dirty="0" smtClean="0"/>
              <a:t>Perdidas 115 </a:t>
            </a:r>
            <a:r>
              <a:rPr lang="es-CO" dirty="0" err="1" smtClean="0"/>
              <a:t>kV</a:t>
            </a:r>
            <a:r>
              <a:rPr lang="es-CO" dirty="0" smtClean="0"/>
              <a:t> </a:t>
            </a:r>
            <a:r>
              <a:rPr lang="es-CO" dirty="0"/>
              <a:t>2010 2011 </a:t>
            </a:r>
          </a:p>
        </c:rich>
      </c:tx>
      <c:layout>
        <c:manualLayout>
          <c:xMode val="edge"/>
          <c:yMode val="edge"/>
          <c:x val="0.39558009894780888"/>
          <c:y val="2.9143985320419029E-2"/>
        </c:manualLayout>
      </c:layout>
    </c:title>
    <c:plotArea>
      <c:layout>
        <c:manualLayout>
          <c:layoutTarget val="inner"/>
          <c:xMode val="edge"/>
          <c:yMode val="edge"/>
          <c:x val="0.18453038674033173"/>
          <c:y val="0.12750478053986758"/>
          <c:w val="0.68397790055248675"/>
          <c:h val="0.65573887134789077"/>
        </c:manualLayout>
      </c:layout>
      <c:barChart>
        <c:barDir val="col"/>
        <c:grouping val="clustered"/>
        <c:ser>
          <c:idx val="0"/>
          <c:order val="0"/>
          <c:tx>
            <c:v>Corrido 2010</c:v>
          </c:tx>
          <c:cat>
            <c:numRef>
              <c:f>EPSA_115_KV!$V$2:$AH$2</c:f>
              <c:numCache>
                <c:formatCode>mmm\-yy</c:formatCode>
                <c:ptCount val="13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</c:numCache>
            </c:numRef>
          </c:cat>
          <c:val>
            <c:numRef>
              <c:f>EPSA_115_KV!$V$20:$AH$20</c:f>
              <c:numCache>
                <c:formatCode>0.00</c:formatCode>
                <c:ptCount val="13"/>
                <c:pt idx="0">
                  <c:v>1.0148591524231239</c:v>
                </c:pt>
                <c:pt idx="1">
                  <c:v>0.97320878418570156</c:v>
                </c:pt>
                <c:pt idx="2">
                  <c:v>0.92681049943733773</c:v>
                </c:pt>
                <c:pt idx="3">
                  <c:v>0.87286284212640375</c:v>
                </c:pt>
                <c:pt idx="4">
                  <c:v>0.83387814042820463</c:v>
                </c:pt>
                <c:pt idx="5">
                  <c:v>0.80665625047812006</c:v>
                </c:pt>
                <c:pt idx="6">
                  <c:v>0.80548892237459968</c:v>
                </c:pt>
                <c:pt idx="7">
                  <c:v>0.79963708698911662</c:v>
                </c:pt>
                <c:pt idx="8">
                  <c:v>0.80518985720965042</c:v>
                </c:pt>
                <c:pt idx="9">
                  <c:v>0.79153573223672991</c:v>
                </c:pt>
                <c:pt idx="10">
                  <c:v>0.7844105395608163</c:v>
                </c:pt>
                <c:pt idx="11">
                  <c:v>0.7881558306011972</c:v>
                </c:pt>
                <c:pt idx="12">
                  <c:v>0.80679733589051594</c:v>
                </c:pt>
              </c:numCache>
            </c:numRef>
          </c:val>
        </c:ser>
        <c:dLbls/>
        <c:gapWidth val="41"/>
        <c:overlap val="6"/>
        <c:axId val="69243648"/>
        <c:axId val="69245184"/>
      </c:barChart>
      <c:catAx>
        <c:axId val="69243648"/>
        <c:scaling>
          <c:orientation val="minMax"/>
        </c:scaling>
        <c:axPos val="b"/>
        <c:numFmt formatCode="mmm\-yy" sourceLinked="1"/>
        <c:majorTickMark val="cross"/>
        <c:tickLblPos val="nextTo"/>
        <c:txPr>
          <a:bodyPr rot="0" vert="horz"/>
          <a:lstStyle/>
          <a:p>
            <a:pPr>
              <a:defRPr lang="es-CO"/>
            </a:pPr>
            <a:endParaRPr lang="es-ES"/>
          </a:p>
        </c:txPr>
        <c:crossAx val="69245184"/>
        <c:crosses val="autoZero"/>
        <c:lblAlgn val="ctr"/>
        <c:lblOffset val="100"/>
      </c:catAx>
      <c:valAx>
        <c:axId val="692451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s-CO"/>
                </a:pPr>
                <a:r>
                  <a:rPr lang="es-CO"/>
                  <a:t>Indicadores Mes (%)</a:t>
                </a:r>
              </a:p>
            </c:rich>
          </c:tx>
          <c:layout>
            <c:manualLayout>
              <c:xMode val="edge"/>
              <c:yMode val="edge"/>
              <c:x val="9.5041925069100877E-2"/>
              <c:y val="0.25733770004413165"/>
            </c:manualLayout>
          </c:layout>
        </c:title>
        <c:numFmt formatCode="0.0" sourceLinked="0"/>
        <c:majorTickMark val="cross"/>
        <c:tickLblPos val="nextTo"/>
        <c:txPr>
          <a:bodyPr rot="0" vert="horz"/>
          <a:lstStyle/>
          <a:p>
            <a:pPr>
              <a:defRPr lang="es-CO"/>
            </a:pPr>
            <a:endParaRPr lang="es-ES"/>
          </a:p>
        </c:txPr>
        <c:crossAx val="69243648"/>
        <c:crosses val="autoZero"/>
        <c:crossBetween val="between"/>
      </c:valAx>
      <c:dTable>
        <c:showVertBorder val="1"/>
        <c:showOutline val="1"/>
        <c:showKeys val="1"/>
        <c:txPr>
          <a:bodyPr/>
          <a:lstStyle/>
          <a:p>
            <a:pPr rtl="0">
              <a:defRPr lang="es-CO"/>
            </a:pPr>
            <a:endParaRPr lang="es-ES"/>
          </a:p>
        </c:txPr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pivotSource>
    <c:name>[asocodis.xls]Hoja1!Tabla dinámica1</c:name>
    <c:fmtId val="-1"/>
  </c:pivotSource>
  <c:chart>
    <c:title>
      <c:tx>
        <c:rich>
          <a:bodyPr/>
          <a:lstStyle/>
          <a:p>
            <a:pPr>
              <a:defRPr lang="es-CO"/>
            </a:pPr>
            <a:r>
              <a:rPr lang="en-US"/>
              <a:t>Evolucion</a:t>
            </a:r>
            <a:r>
              <a:rPr lang="en-US" baseline="0"/>
              <a:t> Indicador de Perdidas</a:t>
            </a:r>
            <a:endParaRPr lang="en-US"/>
          </a:p>
        </c:rich>
      </c:tx>
      <c:layout>
        <c:manualLayout>
          <c:xMode val="edge"/>
          <c:yMode val="edge"/>
          <c:x val="8.3510821393227797E-2"/>
          <c:y val="8.1031307550644568E-2"/>
        </c:manualLayout>
      </c:layout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Hoja1!$F$17:$F$18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Hoja1!$E$19:$E$21</c:f>
              <c:strCache>
                <c:ptCount val="2"/>
                <c:pt idx="0">
                  <c:v>Antes</c:v>
                </c:pt>
                <c:pt idx="1">
                  <c:v>Despues</c:v>
                </c:pt>
              </c:strCache>
            </c:strRef>
          </c:cat>
          <c:val>
            <c:numRef>
              <c:f>Hoja1!$F$19:$F$21</c:f>
              <c:numCache>
                <c:formatCode>0%</c:formatCode>
                <c:ptCount val="2"/>
                <c:pt idx="0">
                  <c:v>0.2806240562704948</c:v>
                </c:pt>
                <c:pt idx="1">
                  <c:v>2.7900000000000012E-2</c:v>
                </c:pt>
              </c:numCache>
            </c:numRef>
          </c:val>
        </c:ser>
        <c:dLbls/>
        <c:shape val="cylinder"/>
        <c:axId val="70042368"/>
        <c:axId val="70043904"/>
        <c:axId val="0"/>
      </c:bar3DChart>
      <c:catAx>
        <c:axId val="700423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043904"/>
        <c:crosses val="autoZero"/>
        <c:auto val="1"/>
        <c:lblAlgn val="ctr"/>
        <c:lblOffset val="100"/>
      </c:catAx>
      <c:valAx>
        <c:axId val="7004390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042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s-CO"/>
            </a:pPr>
            <a:endParaRPr lang="es-ES"/>
          </a:p>
        </c:txPr>
      </c:dTable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"/>
  <c:pivotSource>
    <c:name>[asocodis.xls]Hoja1!Tabla dinámica1</c:name>
    <c:fmtId val="-1"/>
  </c:pivotSource>
  <c:chart>
    <c:title>
      <c:tx>
        <c:rich>
          <a:bodyPr/>
          <a:lstStyle/>
          <a:p>
            <a:pPr>
              <a:defRPr lang="es-CO"/>
            </a:pPr>
            <a:r>
              <a:rPr lang="en-US"/>
              <a:t>Perdidas de Energia (MWh)</a:t>
            </a:r>
          </a:p>
        </c:rich>
      </c:tx>
      <c:layout>
        <c:manualLayout>
          <c:xMode val="edge"/>
          <c:yMode val="edge"/>
          <c:x val="0.31481562755475323"/>
          <c:y val="2.5782688766114201E-2"/>
        </c:manualLayout>
      </c:layout>
    </c:title>
    <c:pivotFmts>
      <c:pivotFmt>
        <c:idx val="0"/>
      </c:pivotFmt>
      <c:pivotFmt>
        <c:idx val="1"/>
        <c:marker>
          <c:symbol val="none"/>
        </c:marker>
      </c:pivotFmt>
    </c:pivotFmts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Hoja1!$F$17:$F$18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Hoja1!$E$19:$E$21</c:f>
              <c:strCache>
                <c:ptCount val="2"/>
                <c:pt idx="0">
                  <c:v>Antes</c:v>
                </c:pt>
                <c:pt idx="1">
                  <c:v>Despues</c:v>
                </c:pt>
              </c:strCache>
            </c:strRef>
          </c:cat>
          <c:val>
            <c:numRef>
              <c:f>Hoja1!$F$19:$F$21</c:f>
              <c:numCache>
                <c:formatCode>0.0</c:formatCode>
                <c:ptCount val="2"/>
                <c:pt idx="0">
                  <c:v>1876.1528706000008</c:v>
                </c:pt>
                <c:pt idx="1">
                  <c:v>186.52950066149995</c:v>
                </c:pt>
              </c:numCache>
            </c:numRef>
          </c:val>
        </c:ser>
        <c:dLbls/>
        <c:shape val="cylinder"/>
        <c:axId val="70819840"/>
        <c:axId val="70821376"/>
        <c:axId val="0"/>
      </c:bar3DChart>
      <c:catAx>
        <c:axId val="7081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821376"/>
        <c:crosses val="autoZero"/>
        <c:lblAlgn val="ctr"/>
        <c:lblOffset val="100"/>
      </c:catAx>
      <c:valAx>
        <c:axId val="70821376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819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s-CO"/>
            </a:pPr>
            <a:endParaRPr lang="es-ES"/>
          </a:p>
        </c:txPr>
      </c:dTable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CO"/>
            </a:pPr>
            <a:r>
              <a:rPr lang="en-US"/>
              <a:t>Facturación mensual (GWh)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Hoja1!$E$5</c:f>
              <c:strCache>
                <c:ptCount val="1"/>
                <c:pt idx="0">
                  <c:v>Promedio Mensual (GWh)</c:v>
                </c:pt>
              </c:strCache>
            </c:strRef>
          </c:tx>
          <c:cat>
            <c:strRef>
              <c:f>Hoja1!$D$6:$D$8</c:f>
              <c:strCache>
                <c:ptCount val="3"/>
                <c:pt idx="0">
                  <c:v>No Regulados</c:v>
                </c:pt>
                <c:pt idx="1">
                  <c:v>Peajes</c:v>
                </c:pt>
                <c:pt idx="2">
                  <c:v>Regulados Telemedidos</c:v>
                </c:pt>
              </c:strCache>
            </c:strRef>
          </c:cat>
          <c:val>
            <c:numRef>
              <c:f>Hoja1!$E$6:$E$8</c:f>
              <c:numCache>
                <c:formatCode>_(* #,##0.0_);_(* \(#,##0.0\);_(* "-"??_);_(@_)</c:formatCode>
                <c:ptCount val="3"/>
                <c:pt idx="0">
                  <c:v>26.328755189999992</c:v>
                </c:pt>
                <c:pt idx="1">
                  <c:v>22.502505730000046</c:v>
                </c:pt>
                <c:pt idx="2">
                  <c:v>3.2285257000000014</c:v>
                </c:pt>
              </c:numCache>
            </c:numRef>
          </c:val>
        </c:ser>
        <c:dLbls/>
        <c:axId val="70837760"/>
        <c:axId val="70839296"/>
      </c:barChart>
      <c:catAx>
        <c:axId val="708377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839296"/>
        <c:crosses val="autoZero"/>
        <c:auto val="1"/>
        <c:lblAlgn val="ctr"/>
        <c:lblOffset val="100"/>
      </c:catAx>
      <c:valAx>
        <c:axId val="70839296"/>
        <c:scaling>
          <c:orientation val="minMax"/>
        </c:scaling>
        <c:axPos val="l"/>
        <c:title>
          <c:txPr>
            <a:bodyPr/>
            <a:lstStyle/>
            <a:p>
              <a:pPr>
                <a:defRPr lang="es-CO"/>
              </a:pPr>
              <a:endParaRPr lang="es-ES"/>
            </a:p>
          </c:txPr>
        </c:title>
        <c:numFmt formatCode="_(* #,##0.0_);_(* \(#,##0.0\);_(* &quot;-&quot;??_);_(@_)" sourceLinked="1"/>
        <c:majorTickMark val="none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837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s-CO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"/>
  <c:chart>
    <c:title>
      <c:tx>
        <c:rich>
          <a:bodyPr/>
          <a:lstStyle/>
          <a:p>
            <a:pPr>
              <a:defRPr lang="es-CO"/>
            </a:pPr>
            <a:r>
              <a:rPr lang="en-US"/>
              <a:t>Cantidad de Clientes</a:t>
            </a:r>
          </a:p>
        </c:rich>
      </c:tx>
      <c:layout>
        <c:manualLayout>
          <c:xMode val="edge"/>
          <c:yMode val="edge"/>
          <c:x val="0.19761895964387555"/>
          <c:y val="3.643004666105714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Hoja1!$F$5</c:f>
              <c:strCache>
                <c:ptCount val="1"/>
                <c:pt idx="0">
                  <c:v>Clientes</c:v>
                </c:pt>
              </c:strCache>
            </c:strRef>
          </c:tx>
          <c:cat>
            <c:strRef>
              <c:f>Hoja1!$D$6:$D$8</c:f>
              <c:strCache>
                <c:ptCount val="3"/>
                <c:pt idx="0">
                  <c:v>No Regulados</c:v>
                </c:pt>
                <c:pt idx="1">
                  <c:v>Peajes</c:v>
                </c:pt>
                <c:pt idx="2">
                  <c:v>Regulados Telemedidos</c:v>
                </c:pt>
              </c:strCache>
            </c:strRef>
          </c:cat>
          <c:val>
            <c:numRef>
              <c:f>Hoja1!$F$6:$F$8</c:f>
              <c:numCache>
                <c:formatCode>_(* #,##0_);_(* \(#,##0\);_(* "-"??_);_(@_)</c:formatCode>
                <c:ptCount val="3"/>
                <c:pt idx="0">
                  <c:v>414</c:v>
                </c:pt>
                <c:pt idx="1">
                  <c:v>328</c:v>
                </c:pt>
                <c:pt idx="2">
                  <c:v>292</c:v>
                </c:pt>
              </c:numCache>
            </c:numRef>
          </c:val>
        </c:ser>
        <c:dLbls/>
        <c:axId val="70853376"/>
        <c:axId val="70854912"/>
      </c:barChart>
      <c:catAx>
        <c:axId val="70853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854912"/>
        <c:crosses val="autoZero"/>
        <c:auto val="1"/>
        <c:lblAlgn val="ctr"/>
        <c:lblOffset val="100"/>
      </c:catAx>
      <c:valAx>
        <c:axId val="70854912"/>
        <c:scaling>
          <c:orientation val="minMax"/>
        </c:scaling>
        <c:axPos val="l"/>
        <c:title>
          <c:txPr>
            <a:bodyPr/>
            <a:lstStyle/>
            <a:p>
              <a:pPr>
                <a:defRPr lang="es-CO"/>
              </a:pPr>
              <a:endParaRPr lang="es-ES"/>
            </a:p>
          </c:txPr>
        </c:title>
        <c:numFmt formatCode="_(* #,##0_);_(* \(#,##0\);_(* &quot;-&quot;??_);_(@_)" sourceLinked="1"/>
        <c:majorTickMark val="none"/>
        <c:tickLblPos val="nextTo"/>
        <c:txPr>
          <a:bodyPr/>
          <a:lstStyle/>
          <a:p>
            <a:pPr>
              <a:defRPr lang="es-CO"/>
            </a:pPr>
            <a:endParaRPr lang="es-ES"/>
          </a:p>
        </c:txPr>
        <c:crossAx val="70853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>
              <a:defRPr lang="es-CO"/>
            </a:pPr>
            <a:endParaRPr lang="es-ES"/>
          </a:p>
        </c:txPr>
      </c:dTable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269F2-70AB-4BED-A73E-A71BBE4733C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9242CC51-CB43-42A6-B092-706C5FFDF81A}">
      <dgm:prSet phldrT="[Texto]"/>
      <dgm:spPr/>
      <dgm:t>
        <a:bodyPr/>
        <a:lstStyle/>
        <a:p>
          <a:r>
            <a:rPr lang="es-CO" dirty="0" smtClean="0"/>
            <a:t>Medición cuatro Cuadrantes</a:t>
          </a:r>
          <a:endParaRPr lang="es-CO" dirty="0"/>
        </a:p>
      </dgm:t>
    </dgm:pt>
    <dgm:pt modelId="{39D45D2B-3D9D-4BAB-B58E-6985A48B0D32}" type="parTrans" cxnId="{C56FF000-9A77-4D7B-92F1-F1B401785F79}">
      <dgm:prSet/>
      <dgm:spPr/>
      <dgm:t>
        <a:bodyPr/>
        <a:lstStyle/>
        <a:p>
          <a:endParaRPr lang="es-CO"/>
        </a:p>
      </dgm:t>
    </dgm:pt>
    <dgm:pt modelId="{0C7ACF08-AC84-45F5-8509-2AC94BB51D64}" type="sibTrans" cxnId="{C56FF000-9A77-4D7B-92F1-F1B401785F79}">
      <dgm:prSet/>
      <dgm:spPr/>
      <dgm:t>
        <a:bodyPr/>
        <a:lstStyle/>
        <a:p>
          <a:endParaRPr lang="es-CO"/>
        </a:p>
      </dgm:t>
    </dgm:pt>
    <dgm:pt modelId="{2426F5C4-8986-4423-847B-478789462FDC}">
      <dgm:prSet phldrT="[Texto]"/>
      <dgm:spPr/>
      <dgm:t>
        <a:bodyPr/>
        <a:lstStyle/>
        <a:p>
          <a:r>
            <a:rPr lang="es-CO" dirty="0" smtClean="0"/>
            <a:t>Medición horaria</a:t>
          </a:r>
          <a:endParaRPr lang="es-CO" dirty="0"/>
        </a:p>
      </dgm:t>
    </dgm:pt>
    <dgm:pt modelId="{91C44CCC-BCD1-4CD2-B97C-224B11FE5CB8}" type="parTrans" cxnId="{144858DF-2228-4A2E-A98A-1026952E9163}">
      <dgm:prSet/>
      <dgm:spPr/>
      <dgm:t>
        <a:bodyPr/>
        <a:lstStyle/>
        <a:p>
          <a:endParaRPr lang="es-CO"/>
        </a:p>
      </dgm:t>
    </dgm:pt>
    <dgm:pt modelId="{809A8DBD-355C-4375-8BBD-5D5E1AFC974E}" type="sibTrans" cxnId="{144858DF-2228-4A2E-A98A-1026952E9163}">
      <dgm:prSet/>
      <dgm:spPr/>
      <dgm:t>
        <a:bodyPr/>
        <a:lstStyle/>
        <a:p>
          <a:endParaRPr lang="es-CO"/>
        </a:p>
      </dgm:t>
    </dgm:pt>
    <dgm:pt modelId="{3CCA83FC-D58E-4477-8548-F39DE6EAEC6C}">
      <dgm:prSet phldrT="[Texto]"/>
      <dgm:spPr/>
      <dgm:t>
        <a:bodyPr/>
        <a:lstStyle/>
        <a:p>
          <a:r>
            <a:rPr lang="es-CO" dirty="0" smtClean="0"/>
            <a:t>Tele medición </a:t>
          </a:r>
          <a:r>
            <a:rPr lang="es-CO" dirty="0" err="1" smtClean="0"/>
            <a:t>Telegestion</a:t>
          </a:r>
          <a:endParaRPr lang="es-CO" dirty="0"/>
        </a:p>
      </dgm:t>
    </dgm:pt>
    <dgm:pt modelId="{D7186B11-2C0E-4AD3-9B8C-050039E4BF5B}" type="parTrans" cxnId="{5D24B2E2-DDDA-461B-A53D-79ADF2FFEF57}">
      <dgm:prSet/>
      <dgm:spPr/>
      <dgm:t>
        <a:bodyPr/>
        <a:lstStyle/>
        <a:p>
          <a:endParaRPr lang="es-CO"/>
        </a:p>
      </dgm:t>
    </dgm:pt>
    <dgm:pt modelId="{31D52F42-B347-4553-9A72-CFCED1CC5DFD}" type="sibTrans" cxnId="{5D24B2E2-DDDA-461B-A53D-79ADF2FFEF57}">
      <dgm:prSet/>
      <dgm:spPr/>
      <dgm:t>
        <a:bodyPr/>
        <a:lstStyle/>
        <a:p>
          <a:endParaRPr lang="es-CO"/>
        </a:p>
      </dgm:t>
    </dgm:pt>
    <dgm:pt modelId="{83A50AC8-F950-493E-91AF-BA1F28FAE3B9}">
      <dgm:prSet phldrT="[Texto]"/>
      <dgm:spPr/>
      <dgm:t>
        <a:bodyPr/>
        <a:lstStyle/>
        <a:p>
          <a:r>
            <a:rPr lang="es-CO" dirty="0" smtClean="0"/>
            <a:t>Monitoreo de Alarmas</a:t>
          </a:r>
          <a:endParaRPr lang="es-CO" dirty="0"/>
        </a:p>
      </dgm:t>
    </dgm:pt>
    <dgm:pt modelId="{99F981F8-F288-410D-B11F-A5F082E5EDC6}" type="parTrans" cxnId="{1A4242C0-A3E0-451A-BCA3-50D879210911}">
      <dgm:prSet/>
      <dgm:spPr/>
      <dgm:t>
        <a:bodyPr/>
        <a:lstStyle/>
        <a:p>
          <a:endParaRPr lang="es-CO"/>
        </a:p>
      </dgm:t>
    </dgm:pt>
    <dgm:pt modelId="{81955708-FEFF-425A-A601-A585E5767906}" type="sibTrans" cxnId="{1A4242C0-A3E0-451A-BCA3-50D879210911}">
      <dgm:prSet/>
      <dgm:spPr/>
      <dgm:t>
        <a:bodyPr/>
        <a:lstStyle/>
        <a:p>
          <a:endParaRPr lang="es-CO"/>
        </a:p>
      </dgm:t>
    </dgm:pt>
    <dgm:pt modelId="{06E9031F-D9BD-4B3F-8020-AF8282FDBB9C}">
      <dgm:prSet phldrT="[Texto]"/>
      <dgm:spPr/>
      <dgm:t>
        <a:bodyPr/>
        <a:lstStyle/>
        <a:p>
          <a:r>
            <a:rPr lang="es-CO" dirty="0" smtClean="0"/>
            <a:t>Clase de medición 0,2 S</a:t>
          </a:r>
          <a:endParaRPr lang="es-CO" dirty="0"/>
        </a:p>
      </dgm:t>
    </dgm:pt>
    <dgm:pt modelId="{658BE3BD-5D65-4410-B540-D0E0FA398467}" type="parTrans" cxnId="{8B55AC73-9259-48B7-9767-4ABFD6110E75}">
      <dgm:prSet/>
      <dgm:spPr/>
      <dgm:t>
        <a:bodyPr/>
        <a:lstStyle/>
        <a:p>
          <a:endParaRPr lang="es-CO"/>
        </a:p>
      </dgm:t>
    </dgm:pt>
    <dgm:pt modelId="{32FFE5C3-0D46-43C7-B08C-A4BE0F0B0C98}" type="sibTrans" cxnId="{8B55AC73-9259-48B7-9767-4ABFD6110E75}">
      <dgm:prSet/>
      <dgm:spPr/>
      <dgm:t>
        <a:bodyPr/>
        <a:lstStyle/>
        <a:p>
          <a:endParaRPr lang="es-CO"/>
        </a:p>
      </dgm:t>
    </dgm:pt>
    <dgm:pt modelId="{53346579-CA71-4C69-919A-57877EA8E116}">
      <dgm:prSet phldrT="[Texto]"/>
      <dgm:spPr/>
      <dgm:t>
        <a:bodyPr/>
        <a:lstStyle/>
        <a:p>
          <a:r>
            <a:rPr lang="es-CO" dirty="0" smtClean="0"/>
            <a:t>Sistemas interrogación </a:t>
          </a:r>
          <a:r>
            <a:rPr lang="es-CO" dirty="0" err="1" smtClean="0"/>
            <a:t>multivendor</a:t>
          </a:r>
          <a:endParaRPr lang="es-CO" dirty="0"/>
        </a:p>
      </dgm:t>
    </dgm:pt>
    <dgm:pt modelId="{ADFF6D8C-C03E-4284-A865-AAFF8DE97D6C}" type="parTrans" cxnId="{A2D5F0B9-EAFE-45E5-BE07-B84CFB1D70E7}">
      <dgm:prSet/>
      <dgm:spPr/>
      <dgm:t>
        <a:bodyPr/>
        <a:lstStyle/>
        <a:p>
          <a:endParaRPr lang="es-CO"/>
        </a:p>
      </dgm:t>
    </dgm:pt>
    <dgm:pt modelId="{D3DFA40F-1CBA-4FE8-927A-0215341649DD}" type="sibTrans" cxnId="{A2D5F0B9-EAFE-45E5-BE07-B84CFB1D70E7}">
      <dgm:prSet/>
      <dgm:spPr/>
      <dgm:t>
        <a:bodyPr/>
        <a:lstStyle/>
        <a:p>
          <a:endParaRPr lang="es-CO"/>
        </a:p>
      </dgm:t>
    </dgm:pt>
    <dgm:pt modelId="{9EB2800A-B0BE-4E00-A821-4750D110FE9B}">
      <dgm:prSet phldrT="[Texto]"/>
      <dgm:spPr/>
      <dgm:t>
        <a:bodyPr/>
        <a:lstStyle/>
        <a:p>
          <a:r>
            <a:rPr lang="es-CO" dirty="0" smtClean="0"/>
            <a:t>Comunicación Datos inalámbricos</a:t>
          </a:r>
          <a:endParaRPr lang="es-CO" dirty="0"/>
        </a:p>
      </dgm:t>
    </dgm:pt>
    <dgm:pt modelId="{66AA9171-8823-400B-8251-D1276624DC24}" type="parTrans" cxnId="{8CA49402-11D6-426C-A0CB-9426039B6801}">
      <dgm:prSet/>
      <dgm:spPr/>
      <dgm:t>
        <a:bodyPr/>
        <a:lstStyle/>
        <a:p>
          <a:endParaRPr lang="es-CO"/>
        </a:p>
      </dgm:t>
    </dgm:pt>
    <dgm:pt modelId="{EB080447-02B5-4CF1-B491-F119932CDCD0}" type="sibTrans" cxnId="{8CA49402-11D6-426C-A0CB-9426039B6801}">
      <dgm:prSet/>
      <dgm:spPr/>
      <dgm:t>
        <a:bodyPr/>
        <a:lstStyle/>
        <a:p>
          <a:endParaRPr lang="es-CO"/>
        </a:p>
      </dgm:t>
    </dgm:pt>
    <dgm:pt modelId="{678F0F9F-E175-4A5D-8686-756276628371}" type="pres">
      <dgm:prSet presAssocID="{E09269F2-70AB-4BED-A73E-A71BBE4733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1CBB2EA-B1D4-430C-ADF0-4102E59CF51C}" type="pres">
      <dgm:prSet presAssocID="{E09269F2-70AB-4BED-A73E-A71BBE4733C2}" presName="Name1" presStyleCnt="0"/>
      <dgm:spPr/>
      <dgm:t>
        <a:bodyPr/>
        <a:lstStyle/>
        <a:p>
          <a:endParaRPr lang="es-CO"/>
        </a:p>
      </dgm:t>
    </dgm:pt>
    <dgm:pt modelId="{55905960-5E9F-4EB8-BDAF-0D051CC3DD9A}" type="pres">
      <dgm:prSet presAssocID="{E09269F2-70AB-4BED-A73E-A71BBE4733C2}" presName="cycle" presStyleCnt="0"/>
      <dgm:spPr/>
      <dgm:t>
        <a:bodyPr/>
        <a:lstStyle/>
        <a:p>
          <a:endParaRPr lang="es-CO"/>
        </a:p>
      </dgm:t>
    </dgm:pt>
    <dgm:pt modelId="{FF2D04EB-1DDA-4BE4-9D64-A14A10B052BA}" type="pres">
      <dgm:prSet presAssocID="{E09269F2-70AB-4BED-A73E-A71BBE4733C2}" presName="srcNode" presStyleLbl="node1" presStyleIdx="0" presStyleCnt="7"/>
      <dgm:spPr/>
      <dgm:t>
        <a:bodyPr/>
        <a:lstStyle/>
        <a:p>
          <a:endParaRPr lang="es-CO"/>
        </a:p>
      </dgm:t>
    </dgm:pt>
    <dgm:pt modelId="{E2A28F42-CAF9-4848-899A-55A5DA061B56}" type="pres">
      <dgm:prSet presAssocID="{E09269F2-70AB-4BED-A73E-A71BBE4733C2}" presName="conn" presStyleLbl="parChTrans1D2" presStyleIdx="0" presStyleCnt="1"/>
      <dgm:spPr/>
      <dgm:t>
        <a:bodyPr/>
        <a:lstStyle/>
        <a:p>
          <a:endParaRPr lang="es-CO"/>
        </a:p>
      </dgm:t>
    </dgm:pt>
    <dgm:pt modelId="{15A3812C-017D-4C7F-B71B-D1B8F418BE87}" type="pres">
      <dgm:prSet presAssocID="{E09269F2-70AB-4BED-A73E-A71BBE4733C2}" presName="extraNode" presStyleLbl="node1" presStyleIdx="0" presStyleCnt="7"/>
      <dgm:spPr/>
      <dgm:t>
        <a:bodyPr/>
        <a:lstStyle/>
        <a:p>
          <a:endParaRPr lang="es-CO"/>
        </a:p>
      </dgm:t>
    </dgm:pt>
    <dgm:pt modelId="{25426529-61B7-4831-A440-D61E65350BF6}" type="pres">
      <dgm:prSet presAssocID="{E09269F2-70AB-4BED-A73E-A71BBE4733C2}" presName="dstNode" presStyleLbl="node1" presStyleIdx="0" presStyleCnt="7"/>
      <dgm:spPr/>
      <dgm:t>
        <a:bodyPr/>
        <a:lstStyle/>
        <a:p>
          <a:endParaRPr lang="es-CO"/>
        </a:p>
      </dgm:t>
    </dgm:pt>
    <dgm:pt modelId="{FFDCF117-AC27-4AF9-9D6A-2754AE2E9B80}" type="pres">
      <dgm:prSet presAssocID="{9242CC51-CB43-42A6-B092-706C5FFDF81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86185D-02AB-4425-A100-748774AB29FA}" type="pres">
      <dgm:prSet presAssocID="{9242CC51-CB43-42A6-B092-706C5FFDF81A}" presName="accent_1" presStyleCnt="0"/>
      <dgm:spPr/>
      <dgm:t>
        <a:bodyPr/>
        <a:lstStyle/>
        <a:p>
          <a:endParaRPr lang="es-CO"/>
        </a:p>
      </dgm:t>
    </dgm:pt>
    <dgm:pt modelId="{1B4C9A4A-5F07-4596-8D69-B941DB24AC19}" type="pres">
      <dgm:prSet presAssocID="{9242CC51-CB43-42A6-B092-706C5FFDF81A}" presName="accentRepeatNode" presStyleLbl="solidFgAcc1" presStyleIdx="0" presStyleCnt="7"/>
      <dgm:spPr/>
      <dgm:t>
        <a:bodyPr/>
        <a:lstStyle/>
        <a:p>
          <a:endParaRPr lang="es-CO"/>
        </a:p>
      </dgm:t>
    </dgm:pt>
    <dgm:pt modelId="{13A9C0B0-B59F-431C-83E3-D196667329CC}" type="pres">
      <dgm:prSet presAssocID="{2426F5C4-8986-4423-847B-478789462FD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E4461E-82CE-48A2-95AC-4F045F825943}" type="pres">
      <dgm:prSet presAssocID="{2426F5C4-8986-4423-847B-478789462FDC}" presName="accent_2" presStyleCnt="0"/>
      <dgm:spPr/>
      <dgm:t>
        <a:bodyPr/>
        <a:lstStyle/>
        <a:p>
          <a:endParaRPr lang="es-CO"/>
        </a:p>
      </dgm:t>
    </dgm:pt>
    <dgm:pt modelId="{999D1009-5714-4E01-8EE1-F9E5A23D4D37}" type="pres">
      <dgm:prSet presAssocID="{2426F5C4-8986-4423-847B-478789462FDC}" presName="accentRepeatNode" presStyleLbl="solidFgAcc1" presStyleIdx="1" presStyleCnt="7"/>
      <dgm:spPr/>
      <dgm:t>
        <a:bodyPr/>
        <a:lstStyle/>
        <a:p>
          <a:endParaRPr lang="es-CO"/>
        </a:p>
      </dgm:t>
    </dgm:pt>
    <dgm:pt modelId="{A226D4F3-981C-4290-A42B-FF470A779ECC}" type="pres">
      <dgm:prSet presAssocID="{3CCA83FC-D58E-4477-8548-F39DE6EAEC6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12A4A8-9430-4955-BC31-2A8254F0A625}" type="pres">
      <dgm:prSet presAssocID="{3CCA83FC-D58E-4477-8548-F39DE6EAEC6C}" presName="accent_3" presStyleCnt="0"/>
      <dgm:spPr/>
      <dgm:t>
        <a:bodyPr/>
        <a:lstStyle/>
        <a:p>
          <a:endParaRPr lang="es-CO"/>
        </a:p>
      </dgm:t>
    </dgm:pt>
    <dgm:pt modelId="{77B90F8C-560F-4A21-AEA2-63DB1907CE4E}" type="pres">
      <dgm:prSet presAssocID="{3CCA83FC-D58E-4477-8548-F39DE6EAEC6C}" presName="accentRepeatNode" presStyleLbl="solidFgAcc1" presStyleIdx="2" presStyleCnt="7"/>
      <dgm:spPr/>
      <dgm:t>
        <a:bodyPr/>
        <a:lstStyle/>
        <a:p>
          <a:endParaRPr lang="es-CO"/>
        </a:p>
      </dgm:t>
    </dgm:pt>
    <dgm:pt modelId="{ADD570BD-4BF1-433B-A7B9-D295EA7AA9F7}" type="pres">
      <dgm:prSet presAssocID="{06E9031F-D9BD-4B3F-8020-AF8282FDBB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EA3AFF-027D-4C98-8BB0-C3602EDFEF73}" type="pres">
      <dgm:prSet presAssocID="{06E9031F-D9BD-4B3F-8020-AF8282FDBB9C}" presName="accent_4" presStyleCnt="0"/>
      <dgm:spPr/>
      <dgm:t>
        <a:bodyPr/>
        <a:lstStyle/>
        <a:p>
          <a:endParaRPr lang="es-CO"/>
        </a:p>
      </dgm:t>
    </dgm:pt>
    <dgm:pt modelId="{86D51069-8EA5-4399-9729-6972DC7E7D1E}" type="pres">
      <dgm:prSet presAssocID="{06E9031F-D9BD-4B3F-8020-AF8282FDBB9C}" presName="accentRepeatNode" presStyleLbl="solidFgAcc1" presStyleIdx="3" presStyleCnt="7"/>
      <dgm:spPr/>
      <dgm:t>
        <a:bodyPr/>
        <a:lstStyle/>
        <a:p>
          <a:endParaRPr lang="es-CO"/>
        </a:p>
      </dgm:t>
    </dgm:pt>
    <dgm:pt modelId="{639DF1D6-F8F5-4EDD-A98F-E8EA6E9EE65D}" type="pres">
      <dgm:prSet presAssocID="{53346579-CA71-4C69-919A-57877EA8E11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CF778A-14BF-44FC-A116-226DBA628092}" type="pres">
      <dgm:prSet presAssocID="{53346579-CA71-4C69-919A-57877EA8E116}" presName="accent_5" presStyleCnt="0"/>
      <dgm:spPr/>
      <dgm:t>
        <a:bodyPr/>
        <a:lstStyle/>
        <a:p>
          <a:endParaRPr lang="es-CO"/>
        </a:p>
      </dgm:t>
    </dgm:pt>
    <dgm:pt modelId="{FD4B511B-C6F8-4A26-9223-09365784993A}" type="pres">
      <dgm:prSet presAssocID="{53346579-CA71-4C69-919A-57877EA8E116}" presName="accentRepeatNode" presStyleLbl="solidFgAcc1" presStyleIdx="4" presStyleCnt="7"/>
      <dgm:spPr/>
      <dgm:t>
        <a:bodyPr/>
        <a:lstStyle/>
        <a:p>
          <a:endParaRPr lang="es-CO"/>
        </a:p>
      </dgm:t>
    </dgm:pt>
    <dgm:pt modelId="{D444839A-B66E-4756-9C26-429A7AE4B0A9}" type="pres">
      <dgm:prSet presAssocID="{9EB2800A-B0BE-4E00-A821-4750D110FE9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1C5214-F44A-4F53-BE44-570B6A9396C0}" type="pres">
      <dgm:prSet presAssocID="{9EB2800A-B0BE-4E00-A821-4750D110FE9B}" presName="accent_6" presStyleCnt="0"/>
      <dgm:spPr/>
      <dgm:t>
        <a:bodyPr/>
        <a:lstStyle/>
        <a:p>
          <a:endParaRPr lang="es-CO"/>
        </a:p>
      </dgm:t>
    </dgm:pt>
    <dgm:pt modelId="{33CAFAAC-1524-4387-A0EC-965A486D938A}" type="pres">
      <dgm:prSet presAssocID="{9EB2800A-B0BE-4E00-A821-4750D110FE9B}" presName="accentRepeatNode" presStyleLbl="solidFgAcc1" presStyleIdx="5" presStyleCnt="7"/>
      <dgm:spPr/>
      <dgm:t>
        <a:bodyPr/>
        <a:lstStyle/>
        <a:p>
          <a:endParaRPr lang="es-CO"/>
        </a:p>
      </dgm:t>
    </dgm:pt>
    <dgm:pt modelId="{65BDF0C6-A4E3-479B-950F-87AB1A8AFF70}" type="pres">
      <dgm:prSet presAssocID="{83A50AC8-F950-493E-91AF-BA1F28FAE3B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9090DF-C4A9-4238-A841-A0CDBD9CAD29}" type="pres">
      <dgm:prSet presAssocID="{83A50AC8-F950-493E-91AF-BA1F28FAE3B9}" presName="accent_7" presStyleCnt="0"/>
      <dgm:spPr/>
      <dgm:t>
        <a:bodyPr/>
        <a:lstStyle/>
        <a:p>
          <a:endParaRPr lang="es-CO"/>
        </a:p>
      </dgm:t>
    </dgm:pt>
    <dgm:pt modelId="{B04EB3F7-D331-475F-BF0A-827B958FE60E}" type="pres">
      <dgm:prSet presAssocID="{83A50AC8-F950-493E-91AF-BA1F28FAE3B9}" presName="accentRepeatNode" presStyleLbl="solidFgAcc1" presStyleIdx="6" presStyleCnt="7"/>
      <dgm:spPr/>
      <dgm:t>
        <a:bodyPr/>
        <a:lstStyle/>
        <a:p>
          <a:endParaRPr lang="es-CO"/>
        </a:p>
      </dgm:t>
    </dgm:pt>
  </dgm:ptLst>
  <dgm:cxnLst>
    <dgm:cxn modelId="{573A9C51-3FF2-4095-B2A1-630E8EA28E01}" type="presOf" srcId="{06E9031F-D9BD-4B3F-8020-AF8282FDBB9C}" destId="{ADD570BD-4BF1-433B-A7B9-D295EA7AA9F7}" srcOrd="0" destOrd="0" presId="urn:microsoft.com/office/officeart/2008/layout/VerticalCurvedList"/>
    <dgm:cxn modelId="{8CA49402-11D6-426C-A0CB-9426039B6801}" srcId="{E09269F2-70AB-4BED-A73E-A71BBE4733C2}" destId="{9EB2800A-B0BE-4E00-A821-4750D110FE9B}" srcOrd="5" destOrd="0" parTransId="{66AA9171-8823-400B-8251-D1276624DC24}" sibTransId="{EB080447-02B5-4CF1-B491-F119932CDCD0}"/>
    <dgm:cxn modelId="{8AB18A20-CE36-4E57-9F81-BF0CD4A58E08}" type="presOf" srcId="{2426F5C4-8986-4423-847B-478789462FDC}" destId="{13A9C0B0-B59F-431C-83E3-D196667329CC}" srcOrd="0" destOrd="0" presId="urn:microsoft.com/office/officeart/2008/layout/VerticalCurvedList"/>
    <dgm:cxn modelId="{180A93CB-69B4-4C3E-BAD0-93716378D7CC}" type="presOf" srcId="{9242CC51-CB43-42A6-B092-706C5FFDF81A}" destId="{FFDCF117-AC27-4AF9-9D6A-2754AE2E9B80}" srcOrd="0" destOrd="0" presId="urn:microsoft.com/office/officeart/2008/layout/VerticalCurvedList"/>
    <dgm:cxn modelId="{64789326-1760-413D-AF0B-C129EB0ADCFF}" type="presOf" srcId="{9EB2800A-B0BE-4E00-A821-4750D110FE9B}" destId="{D444839A-B66E-4756-9C26-429A7AE4B0A9}" srcOrd="0" destOrd="0" presId="urn:microsoft.com/office/officeart/2008/layout/VerticalCurvedList"/>
    <dgm:cxn modelId="{5D24B2E2-DDDA-461B-A53D-79ADF2FFEF57}" srcId="{E09269F2-70AB-4BED-A73E-A71BBE4733C2}" destId="{3CCA83FC-D58E-4477-8548-F39DE6EAEC6C}" srcOrd="2" destOrd="0" parTransId="{D7186B11-2C0E-4AD3-9B8C-050039E4BF5B}" sibTransId="{31D52F42-B347-4553-9A72-CFCED1CC5DFD}"/>
    <dgm:cxn modelId="{DC3B5C65-8097-4D83-B1B1-4EE96ED8B458}" type="presOf" srcId="{83A50AC8-F950-493E-91AF-BA1F28FAE3B9}" destId="{65BDF0C6-A4E3-479B-950F-87AB1A8AFF70}" srcOrd="0" destOrd="0" presId="urn:microsoft.com/office/officeart/2008/layout/VerticalCurvedList"/>
    <dgm:cxn modelId="{1A4242C0-A3E0-451A-BCA3-50D879210911}" srcId="{E09269F2-70AB-4BED-A73E-A71BBE4733C2}" destId="{83A50AC8-F950-493E-91AF-BA1F28FAE3B9}" srcOrd="6" destOrd="0" parTransId="{99F981F8-F288-410D-B11F-A5F082E5EDC6}" sibTransId="{81955708-FEFF-425A-A601-A585E5767906}"/>
    <dgm:cxn modelId="{144858DF-2228-4A2E-A98A-1026952E9163}" srcId="{E09269F2-70AB-4BED-A73E-A71BBE4733C2}" destId="{2426F5C4-8986-4423-847B-478789462FDC}" srcOrd="1" destOrd="0" parTransId="{91C44CCC-BCD1-4CD2-B97C-224B11FE5CB8}" sibTransId="{809A8DBD-355C-4375-8BBD-5D5E1AFC974E}"/>
    <dgm:cxn modelId="{A2D5F0B9-EAFE-45E5-BE07-B84CFB1D70E7}" srcId="{E09269F2-70AB-4BED-A73E-A71BBE4733C2}" destId="{53346579-CA71-4C69-919A-57877EA8E116}" srcOrd="4" destOrd="0" parTransId="{ADFF6D8C-C03E-4284-A865-AAFF8DE97D6C}" sibTransId="{D3DFA40F-1CBA-4FE8-927A-0215341649DD}"/>
    <dgm:cxn modelId="{59E66816-E774-4DC3-8525-34FEEF475A09}" type="presOf" srcId="{3CCA83FC-D58E-4477-8548-F39DE6EAEC6C}" destId="{A226D4F3-981C-4290-A42B-FF470A779ECC}" srcOrd="0" destOrd="0" presId="urn:microsoft.com/office/officeart/2008/layout/VerticalCurvedList"/>
    <dgm:cxn modelId="{C56FF000-9A77-4D7B-92F1-F1B401785F79}" srcId="{E09269F2-70AB-4BED-A73E-A71BBE4733C2}" destId="{9242CC51-CB43-42A6-B092-706C5FFDF81A}" srcOrd="0" destOrd="0" parTransId="{39D45D2B-3D9D-4BAB-B58E-6985A48B0D32}" sibTransId="{0C7ACF08-AC84-45F5-8509-2AC94BB51D64}"/>
    <dgm:cxn modelId="{BDE7D006-7AB5-46CB-AD04-85D761CF26A5}" type="presOf" srcId="{E09269F2-70AB-4BED-A73E-A71BBE4733C2}" destId="{678F0F9F-E175-4A5D-8686-756276628371}" srcOrd="0" destOrd="0" presId="urn:microsoft.com/office/officeart/2008/layout/VerticalCurvedList"/>
    <dgm:cxn modelId="{D5FAF4EA-DB7E-41B7-BEF5-1E7D265E3796}" type="presOf" srcId="{53346579-CA71-4C69-919A-57877EA8E116}" destId="{639DF1D6-F8F5-4EDD-A98F-E8EA6E9EE65D}" srcOrd="0" destOrd="0" presId="urn:microsoft.com/office/officeart/2008/layout/VerticalCurvedList"/>
    <dgm:cxn modelId="{4FCD998E-DFD1-4002-A0B5-E049909603BF}" type="presOf" srcId="{0C7ACF08-AC84-45F5-8509-2AC94BB51D64}" destId="{E2A28F42-CAF9-4848-899A-55A5DA061B56}" srcOrd="0" destOrd="0" presId="urn:microsoft.com/office/officeart/2008/layout/VerticalCurvedList"/>
    <dgm:cxn modelId="{8B55AC73-9259-48B7-9767-4ABFD6110E75}" srcId="{E09269F2-70AB-4BED-A73E-A71BBE4733C2}" destId="{06E9031F-D9BD-4B3F-8020-AF8282FDBB9C}" srcOrd="3" destOrd="0" parTransId="{658BE3BD-5D65-4410-B540-D0E0FA398467}" sibTransId="{32FFE5C3-0D46-43C7-B08C-A4BE0F0B0C98}"/>
    <dgm:cxn modelId="{F6407CDD-61AE-4199-84F9-20B7EBB0F66A}" type="presParOf" srcId="{678F0F9F-E175-4A5D-8686-756276628371}" destId="{91CBB2EA-B1D4-430C-ADF0-4102E59CF51C}" srcOrd="0" destOrd="0" presId="urn:microsoft.com/office/officeart/2008/layout/VerticalCurvedList"/>
    <dgm:cxn modelId="{D0C043CC-CB25-4F5C-8E43-E42145E748AE}" type="presParOf" srcId="{91CBB2EA-B1D4-430C-ADF0-4102E59CF51C}" destId="{55905960-5E9F-4EB8-BDAF-0D051CC3DD9A}" srcOrd="0" destOrd="0" presId="urn:microsoft.com/office/officeart/2008/layout/VerticalCurvedList"/>
    <dgm:cxn modelId="{B4BA91C5-6D53-4A0E-9728-1260AD8D35D0}" type="presParOf" srcId="{55905960-5E9F-4EB8-BDAF-0D051CC3DD9A}" destId="{FF2D04EB-1DDA-4BE4-9D64-A14A10B052BA}" srcOrd="0" destOrd="0" presId="urn:microsoft.com/office/officeart/2008/layout/VerticalCurvedList"/>
    <dgm:cxn modelId="{1E0CD569-4A33-45A0-9333-37B4E0F16036}" type="presParOf" srcId="{55905960-5E9F-4EB8-BDAF-0D051CC3DD9A}" destId="{E2A28F42-CAF9-4848-899A-55A5DA061B56}" srcOrd="1" destOrd="0" presId="urn:microsoft.com/office/officeart/2008/layout/VerticalCurvedList"/>
    <dgm:cxn modelId="{007FDC0C-FD3F-48BA-9FA4-7D1CDBC9FBEC}" type="presParOf" srcId="{55905960-5E9F-4EB8-BDAF-0D051CC3DD9A}" destId="{15A3812C-017D-4C7F-B71B-D1B8F418BE87}" srcOrd="2" destOrd="0" presId="urn:microsoft.com/office/officeart/2008/layout/VerticalCurvedList"/>
    <dgm:cxn modelId="{2EB02822-F9F7-4507-913D-C11C74D1652E}" type="presParOf" srcId="{55905960-5E9F-4EB8-BDAF-0D051CC3DD9A}" destId="{25426529-61B7-4831-A440-D61E65350BF6}" srcOrd="3" destOrd="0" presId="urn:microsoft.com/office/officeart/2008/layout/VerticalCurvedList"/>
    <dgm:cxn modelId="{5F6FFB70-9FEE-4369-97DF-E1D8284AD178}" type="presParOf" srcId="{91CBB2EA-B1D4-430C-ADF0-4102E59CF51C}" destId="{FFDCF117-AC27-4AF9-9D6A-2754AE2E9B80}" srcOrd="1" destOrd="0" presId="urn:microsoft.com/office/officeart/2008/layout/VerticalCurvedList"/>
    <dgm:cxn modelId="{3EE72023-6172-473B-A1B7-2C5BFB9F676A}" type="presParOf" srcId="{91CBB2EA-B1D4-430C-ADF0-4102E59CF51C}" destId="{EC86185D-02AB-4425-A100-748774AB29FA}" srcOrd="2" destOrd="0" presId="urn:microsoft.com/office/officeart/2008/layout/VerticalCurvedList"/>
    <dgm:cxn modelId="{7F7F8CB6-BD2B-42CB-974E-F26FEE4CF5EC}" type="presParOf" srcId="{EC86185D-02AB-4425-A100-748774AB29FA}" destId="{1B4C9A4A-5F07-4596-8D69-B941DB24AC19}" srcOrd="0" destOrd="0" presId="urn:microsoft.com/office/officeart/2008/layout/VerticalCurvedList"/>
    <dgm:cxn modelId="{DDDA00A4-1DCF-48D6-B2E8-86FFC595C061}" type="presParOf" srcId="{91CBB2EA-B1D4-430C-ADF0-4102E59CF51C}" destId="{13A9C0B0-B59F-431C-83E3-D196667329CC}" srcOrd="3" destOrd="0" presId="urn:microsoft.com/office/officeart/2008/layout/VerticalCurvedList"/>
    <dgm:cxn modelId="{80E75C85-91F6-4747-AA9E-80C9C25D0E3A}" type="presParOf" srcId="{91CBB2EA-B1D4-430C-ADF0-4102E59CF51C}" destId="{4FE4461E-82CE-48A2-95AC-4F045F825943}" srcOrd="4" destOrd="0" presId="urn:microsoft.com/office/officeart/2008/layout/VerticalCurvedList"/>
    <dgm:cxn modelId="{47335C23-5A84-4A5A-8259-E7C9ECBD91E5}" type="presParOf" srcId="{4FE4461E-82CE-48A2-95AC-4F045F825943}" destId="{999D1009-5714-4E01-8EE1-F9E5A23D4D37}" srcOrd="0" destOrd="0" presId="urn:microsoft.com/office/officeart/2008/layout/VerticalCurvedList"/>
    <dgm:cxn modelId="{274CA4DA-8443-4B47-864B-F24610487827}" type="presParOf" srcId="{91CBB2EA-B1D4-430C-ADF0-4102E59CF51C}" destId="{A226D4F3-981C-4290-A42B-FF470A779ECC}" srcOrd="5" destOrd="0" presId="urn:microsoft.com/office/officeart/2008/layout/VerticalCurvedList"/>
    <dgm:cxn modelId="{2B3B133F-1701-4195-8EB9-775E3A669197}" type="presParOf" srcId="{91CBB2EA-B1D4-430C-ADF0-4102E59CF51C}" destId="{C512A4A8-9430-4955-BC31-2A8254F0A625}" srcOrd="6" destOrd="0" presId="urn:microsoft.com/office/officeart/2008/layout/VerticalCurvedList"/>
    <dgm:cxn modelId="{223FD869-CD91-43F6-A72D-0D07D8DE0304}" type="presParOf" srcId="{C512A4A8-9430-4955-BC31-2A8254F0A625}" destId="{77B90F8C-560F-4A21-AEA2-63DB1907CE4E}" srcOrd="0" destOrd="0" presId="urn:microsoft.com/office/officeart/2008/layout/VerticalCurvedList"/>
    <dgm:cxn modelId="{2E8BB825-3570-41AE-A97A-CBC3D9C005FB}" type="presParOf" srcId="{91CBB2EA-B1D4-430C-ADF0-4102E59CF51C}" destId="{ADD570BD-4BF1-433B-A7B9-D295EA7AA9F7}" srcOrd="7" destOrd="0" presId="urn:microsoft.com/office/officeart/2008/layout/VerticalCurvedList"/>
    <dgm:cxn modelId="{0BEB2A25-89A9-4CB1-897A-3FBC0E2E3DCD}" type="presParOf" srcId="{91CBB2EA-B1D4-430C-ADF0-4102E59CF51C}" destId="{24EA3AFF-027D-4C98-8BB0-C3602EDFEF73}" srcOrd="8" destOrd="0" presId="urn:microsoft.com/office/officeart/2008/layout/VerticalCurvedList"/>
    <dgm:cxn modelId="{5C8B56EE-D4FA-42BF-A247-160DB3684D6B}" type="presParOf" srcId="{24EA3AFF-027D-4C98-8BB0-C3602EDFEF73}" destId="{86D51069-8EA5-4399-9729-6972DC7E7D1E}" srcOrd="0" destOrd="0" presId="urn:microsoft.com/office/officeart/2008/layout/VerticalCurvedList"/>
    <dgm:cxn modelId="{8D145BCC-A5B2-452B-87E5-C09C8476A579}" type="presParOf" srcId="{91CBB2EA-B1D4-430C-ADF0-4102E59CF51C}" destId="{639DF1D6-F8F5-4EDD-A98F-E8EA6E9EE65D}" srcOrd="9" destOrd="0" presId="urn:microsoft.com/office/officeart/2008/layout/VerticalCurvedList"/>
    <dgm:cxn modelId="{653FEDB0-AB42-422D-BF4A-9BBC96D800F9}" type="presParOf" srcId="{91CBB2EA-B1D4-430C-ADF0-4102E59CF51C}" destId="{7BCF778A-14BF-44FC-A116-226DBA628092}" srcOrd="10" destOrd="0" presId="urn:microsoft.com/office/officeart/2008/layout/VerticalCurvedList"/>
    <dgm:cxn modelId="{46BCE373-9CFB-4BD5-918C-C6AAD5D69A55}" type="presParOf" srcId="{7BCF778A-14BF-44FC-A116-226DBA628092}" destId="{FD4B511B-C6F8-4A26-9223-09365784993A}" srcOrd="0" destOrd="0" presId="urn:microsoft.com/office/officeart/2008/layout/VerticalCurvedList"/>
    <dgm:cxn modelId="{55E0D6D8-55CF-4DD2-86A5-7453B0A92E83}" type="presParOf" srcId="{91CBB2EA-B1D4-430C-ADF0-4102E59CF51C}" destId="{D444839A-B66E-4756-9C26-429A7AE4B0A9}" srcOrd="11" destOrd="0" presId="urn:microsoft.com/office/officeart/2008/layout/VerticalCurvedList"/>
    <dgm:cxn modelId="{D80992CA-94A2-4434-AC18-6B74AB86B00D}" type="presParOf" srcId="{91CBB2EA-B1D4-430C-ADF0-4102E59CF51C}" destId="{5B1C5214-F44A-4F53-BE44-570B6A9396C0}" srcOrd="12" destOrd="0" presId="urn:microsoft.com/office/officeart/2008/layout/VerticalCurvedList"/>
    <dgm:cxn modelId="{CC1A81B0-16AA-4795-A8D3-28187AB375B5}" type="presParOf" srcId="{5B1C5214-F44A-4F53-BE44-570B6A9396C0}" destId="{33CAFAAC-1524-4387-A0EC-965A486D938A}" srcOrd="0" destOrd="0" presId="urn:microsoft.com/office/officeart/2008/layout/VerticalCurvedList"/>
    <dgm:cxn modelId="{944DDA59-F852-4728-A482-C51D006190BF}" type="presParOf" srcId="{91CBB2EA-B1D4-430C-ADF0-4102E59CF51C}" destId="{65BDF0C6-A4E3-479B-950F-87AB1A8AFF70}" srcOrd="13" destOrd="0" presId="urn:microsoft.com/office/officeart/2008/layout/VerticalCurvedList"/>
    <dgm:cxn modelId="{9EC3FF05-F6D1-416C-8E4D-DF45EC6C64E8}" type="presParOf" srcId="{91CBB2EA-B1D4-430C-ADF0-4102E59CF51C}" destId="{FB9090DF-C4A9-4238-A841-A0CDBD9CAD29}" srcOrd="14" destOrd="0" presId="urn:microsoft.com/office/officeart/2008/layout/VerticalCurvedList"/>
    <dgm:cxn modelId="{27D7C8F2-21FE-4D6B-9573-DF13580CD70F}" type="presParOf" srcId="{FB9090DF-C4A9-4238-A841-A0CDBD9CAD29}" destId="{B04EB3F7-D331-475F-BF0A-827B958FE6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35961-3CF5-4C75-BC42-566E2FAE60F5}" type="doc">
      <dgm:prSet loTypeId="urn:microsoft.com/office/officeart/2005/8/layout/list1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s-CO"/>
        </a:p>
      </dgm:t>
    </dgm:pt>
    <dgm:pt modelId="{417C35B0-3543-4205-ADF7-5F6A5D0F9ED6}">
      <dgm:prSet phldrT="[Texto]"/>
      <dgm:spPr/>
      <dgm:t>
        <a:bodyPr/>
        <a:lstStyle/>
        <a:p>
          <a:r>
            <a:rPr lang="es-CO" dirty="0" smtClean="0"/>
            <a:t>ARQUITECTURA DE ENERGÍA</a:t>
          </a:r>
          <a:endParaRPr lang="es-CO" dirty="0"/>
        </a:p>
      </dgm:t>
    </dgm:pt>
    <dgm:pt modelId="{05B2F7BF-2050-4D52-A83B-636CCBD8874C}" type="parTrans" cxnId="{91F35F32-C1D4-43C3-ABD0-6EB77B5119CE}">
      <dgm:prSet/>
      <dgm:spPr/>
      <dgm:t>
        <a:bodyPr/>
        <a:lstStyle/>
        <a:p>
          <a:endParaRPr lang="es-CO"/>
        </a:p>
      </dgm:t>
    </dgm:pt>
    <dgm:pt modelId="{C59A59C9-4E83-48B3-A067-E1E6C435E185}" type="sibTrans" cxnId="{91F35F32-C1D4-43C3-ABD0-6EB77B5119CE}">
      <dgm:prSet/>
      <dgm:spPr/>
      <dgm:t>
        <a:bodyPr/>
        <a:lstStyle/>
        <a:p>
          <a:endParaRPr lang="es-CO"/>
        </a:p>
      </dgm:t>
    </dgm:pt>
    <dgm:pt modelId="{DF8FB8FE-62C0-4990-9ABE-C303586F7662}">
      <dgm:prSet phldrT="[Texto]"/>
      <dgm:spPr/>
      <dgm:t>
        <a:bodyPr/>
        <a:lstStyle/>
        <a:p>
          <a:r>
            <a:rPr lang="es-CO" dirty="0" smtClean="0"/>
            <a:t>JUSTIFICACIÓN</a:t>
          </a:r>
          <a:endParaRPr lang="es-CO" dirty="0"/>
        </a:p>
      </dgm:t>
    </dgm:pt>
    <dgm:pt modelId="{2D6D000E-9A04-4B4B-892C-F2B87FDC3E3A}" type="parTrans" cxnId="{89295446-7467-4B20-921C-F41A4F96020C}">
      <dgm:prSet/>
      <dgm:spPr/>
      <dgm:t>
        <a:bodyPr/>
        <a:lstStyle/>
        <a:p>
          <a:endParaRPr lang="es-CO"/>
        </a:p>
      </dgm:t>
    </dgm:pt>
    <dgm:pt modelId="{6B05F883-F600-45C8-A4EB-3B9CC73A4E96}" type="sibTrans" cxnId="{89295446-7467-4B20-921C-F41A4F96020C}">
      <dgm:prSet/>
      <dgm:spPr/>
      <dgm:t>
        <a:bodyPr/>
        <a:lstStyle/>
        <a:p>
          <a:endParaRPr lang="es-CO"/>
        </a:p>
      </dgm:t>
    </dgm:pt>
    <dgm:pt modelId="{1F5E5ACE-8BEB-425E-B2A7-5BB12BE1A730}">
      <dgm:prSet phldrT="[Texto]"/>
      <dgm:spPr/>
      <dgm:t>
        <a:bodyPr/>
        <a:lstStyle/>
        <a:p>
          <a:r>
            <a:rPr lang="es-CO" dirty="0" smtClean="0"/>
            <a:t>SECTORIZACIÓN</a:t>
          </a:r>
          <a:endParaRPr lang="es-CO" dirty="0"/>
        </a:p>
      </dgm:t>
    </dgm:pt>
    <dgm:pt modelId="{991742EB-5EA0-406C-A142-1BC1B1D27F6F}" type="parTrans" cxnId="{AFA1C39C-FC67-4466-9196-8C4DD0F3B65B}">
      <dgm:prSet/>
      <dgm:spPr/>
      <dgm:t>
        <a:bodyPr/>
        <a:lstStyle/>
        <a:p>
          <a:endParaRPr lang="es-CO"/>
        </a:p>
      </dgm:t>
    </dgm:pt>
    <dgm:pt modelId="{25EE3E58-1629-4C83-87CA-F4FED8BAA183}" type="sibTrans" cxnId="{AFA1C39C-FC67-4466-9196-8C4DD0F3B65B}">
      <dgm:prSet/>
      <dgm:spPr/>
      <dgm:t>
        <a:bodyPr/>
        <a:lstStyle/>
        <a:p>
          <a:endParaRPr lang="es-CO"/>
        </a:p>
      </dgm:t>
    </dgm:pt>
    <dgm:pt modelId="{29BE931E-AC0E-4E7E-84C5-5A19F4C2617C}">
      <dgm:prSet phldrT="[Texto]"/>
      <dgm:spPr/>
      <dgm:t>
        <a:bodyPr/>
        <a:lstStyle/>
        <a:p>
          <a:r>
            <a:rPr lang="es-CO" dirty="0" smtClean="0"/>
            <a:t>DIMENSIONES</a:t>
          </a:r>
          <a:endParaRPr lang="es-CO" dirty="0"/>
        </a:p>
      </dgm:t>
    </dgm:pt>
    <dgm:pt modelId="{02282284-3C87-4FF5-927A-87A5F6D8C657}" type="parTrans" cxnId="{0EB76F37-3550-4E25-ACCE-6FFB11FD9194}">
      <dgm:prSet/>
      <dgm:spPr/>
      <dgm:t>
        <a:bodyPr/>
        <a:lstStyle/>
        <a:p>
          <a:endParaRPr lang="es-CO"/>
        </a:p>
      </dgm:t>
    </dgm:pt>
    <dgm:pt modelId="{8B336D17-9D25-4AC9-A2E3-CE398116806E}" type="sibTrans" cxnId="{0EB76F37-3550-4E25-ACCE-6FFB11FD9194}">
      <dgm:prSet/>
      <dgm:spPr/>
      <dgm:t>
        <a:bodyPr/>
        <a:lstStyle/>
        <a:p>
          <a:endParaRPr lang="es-CO"/>
        </a:p>
      </dgm:t>
    </dgm:pt>
    <dgm:pt modelId="{3A39B7B0-EB7E-43C0-BDCB-27047C6F3773}">
      <dgm:prSet/>
      <dgm:spPr/>
      <dgm:t>
        <a:bodyPr/>
        <a:lstStyle/>
        <a:p>
          <a:r>
            <a:rPr lang="es-CO" altLang="ko-KR" dirty="0" smtClean="0">
              <a:solidFill>
                <a:srgbClr val="002355"/>
              </a:solidFill>
              <a:latin typeface="+mn-lt"/>
            </a:rPr>
            <a:t>Sistema Único de Balances de Energía que permita optimizar las actividades diarias y mensuales en el seguimiento de las pérdidas de energía.</a:t>
          </a:r>
          <a:endParaRPr lang="es-CO" dirty="0">
            <a:latin typeface="+mn-lt"/>
          </a:endParaRPr>
        </a:p>
      </dgm:t>
    </dgm:pt>
    <dgm:pt modelId="{B7BD06DC-D701-48E4-9E0E-C66555E1EEBC}" type="parTrans" cxnId="{456F9CB4-616E-4E49-861B-F9F0CD4BAF20}">
      <dgm:prSet/>
      <dgm:spPr/>
      <dgm:t>
        <a:bodyPr/>
        <a:lstStyle/>
        <a:p>
          <a:endParaRPr lang="es-CO"/>
        </a:p>
      </dgm:t>
    </dgm:pt>
    <dgm:pt modelId="{E5FEC82F-05F6-4642-82BC-1A68294111FF}" type="sibTrans" cxnId="{456F9CB4-616E-4E49-861B-F9F0CD4BAF20}">
      <dgm:prSet/>
      <dgm:spPr/>
      <dgm:t>
        <a:bodyPr/>
        <a:lstStyle/>
        <a:p>
          <a:endParaRPr lang="es-CO"/>
        </a:p>
      </dgm:t>
    </dgm:pt>
    <dgm:pt modelId="{610B9565-827E-4AB8-AC94-E7B6A7668BB3}">
      <dgm:prSet/>
      <dgm:spPr/>
      <dgm:t>
        <a:bodyPr/>
        <a:lstStyle/>
        <a:p>
          <a:r>
            <a:rPr lang="es-CO" altLang="ko-KR" dirty="0" smtClean="0">
              <a:solidFill>
                <a:srgbClr val="002355"/>
              </a:solidFill>
              <a:latin typeface="+mn-lt"/>
            </a:rPr>
            <a:t>Hacer seguimiento detallado a la energía de los puntos de fronteras comerciales/operativos que intervienen en un balance o estructura energética para su crítica y/o revisión en terreno.</a:t>
          </a:r>
          <a:endParaRPr lang="es-CO" dirty="0">
            <a:latin typeface="+mn-lt"/>
          </a:endParaRPr>
        </a:p>
      </dgm:t>
    </dgm:pt>
    <dgm:pt modelId="{9F53CCAB-356C-4AFA-B1B8-694BFF043C8D}" type="parTrans" cxnId="{A0AE7F04-F608-49B5-99A7-DCA5C67967E8}">
      <dgm:prSet/>
      <dgm:spPr/>
      <dgm:t>
        <a:bodyPr/>
        <a:lstStyle/>
        <a:p>
          <a:endParaRPr lang="es-CO"/>
        </a:p>
      </dgm:t>
    </dgm:pt>
    <dgm:pt modelId="{3962A5E1-A812-4D18-8A7A-A4E6EEF44EB4}" type="sibTrans" cxnId="{A0AE7F04-F608-49B5-99A7-DCA5C67967E8}">
      <dgm:prSet/>
      <dgm:spPr/>
      <dgm:t>
        <a:bodyPr/>
        <a:lstStyle/>
        <a:p>
          <a:endParaRPr lang="es-CO"/>
        </a:p>
      </dgm:t>
    </dgm:pt>
    <dgm:pt modelId="{87836282-3963-4BF2-91E8-90215069BAFD}">
      <dgm:prSet/>
      <dgm:spPr/>
      <dgm:t>
        <a:bodyPr/>
        <a:lstStyle/>
        <a:p>
          <a:r>
            <a:rPr lang="es-ES_tradnl" dirty="0" smtClean="0">
              <a:solidFill>
                <a:srgbClr val="002355"/>
              </a:solidFill>
              <a:latin typeface="+mn-lt"/>
            </a:rPr>
            <a:t>Unidades generadoras, transformaciones, Barras, líneas, Circuitos</a:t>
          </a:r>
          <a:endParaRPr lang="es-CO" dirty="0">
            <a:solidFill>
              <a:srgbClr val="002355"/>
            </a:solidFill>
            <a:latin typeface="+mn-lt"/>
          </a:endParaRPr>
        </a:p>
      </dgm:t>
    </dgm:pt>
    <dgm:pt modelId="{5FE5CD84-048A-4CF5-AEA2-DDBEDE68EDEB}" type="parTrans" cxnId="{E0762C11-837D-4C75-90E6-22D4907280FD}">
      <dgm:prSet/>
      <dgm:spPr/>
      <dgm:t>
        <a:bodyPr/>
        <a:lstStyle/>
        <a:p>
          <a:endParaRPr lang="es-CO"/>
        </a:p>
      </dgm:t>
    </dgm:pt>
    <dgm:pt modelId="{36531D74-08C5-46E9-999D-8B473860F7A7}" type="sibTrans" cxnId="{E0762C11-837D-4C75-90E6-22D4907280FD}">
      <dgm:prSet/>
      <dgm:spPr/>
      <dgm:t>
        <a:bodyPr/>
        <a:lstStyle/>
        <a:p>
          <a:endParaRPr lang="es-CO"/>
        </a:p>
      </dgm:t>
    </dgm:pt>
    <dgm:pt modelId="{0880876E-0592-4C35-845D-0194FC97961D}">
      <dgm:prSet/>
      <dgm:spPr/>
      <dgm:t>
        <a:bodyPr/>
        <a:lstStyle/>
        <a:p>
          <a:pPr rtl="0"/>
          <a:r>
            <a:rPr lang="es-ES_tradnl" dirty="0" smtClean="0">
              <a:solidFill>
                <a:srgbClr val="002355"/>
              </a:solidFill>
              <a:latin typeface="+mn-lt"/>
            </a:rPr>
            <a:t>473 balances de estructuras 34.5kV, 115kV y 220kV. 159 balances 13,2kV 6540 balances  transformadores</a:t>
          </a:r>
          <a:endParaRPr lang="es-CO" dirty="0"/>
        </a:p>
      </dgm:t>
    </dgm:pt>
    <dgm:pt modelId="{30876F69-1D46-4D99-9D78-49BCEBC60A17}" type="parTrans" cxnId="{403A7DB3-2944-4953-8E03-78EAEFDDAEBF}">
      <dgm:prSet/>
      <dgm:spPr/>
      <dgm:t>
        <a:bodyPr/>
        <a:lstStyle/>
        <a:p>
          <a:endParaRPr lang="es-CO"/>
        </a:p>
      </dgm:t>
    </dgm:pt>
    <dgm:pt modelId="{A6796C19-C311-4963-A623-354B45526EBB}" type="sibTrans" cxnId="{403A7DB3-2944-4953-8E03-78EAEFDDAEBF}">
      <dgm:prSet/>
      <dgm:spPr/>
      <dgm:t>
        <a:bodyPr/>
        <a:lstStyle/>
        <a:p>
          <a:endParaRPr lang="es-CO"/>
        </a:p>
      </dgm:t>
    </dgm:pt>
    <dgm:pt modelId="{A107501D-F5C9-4CDB-A830-ECD18886BA57}">
      <dgm:prSet/>
      <dgm:spPr/>
      <dgm:t>
        <a:bodyPr/>
        <a:lstStyle/>
        <a:p>
          <a:r>
            <a:rPr lang="es-ES_tradnl" dirty="0" smtClean="0">
              <a:solidFill>
                <a:srgbClr val="002355"/>
              </a:solidFill>
              <a:latin typeface="+mn-lt"/>
            </a:rPr>
            <a:t>220kV, 115kV, 34.5kV, 13.2kV y baja </a:t>
          </a:r>
          <a:r>
            <a:rPr lang="es-ES_tradnl" dirty="0" err="1" smtClean="0">
              <a:solidFill>
                <a:srgbClr val="002355"/>
              </a:solidFill>
              <a:latin typeface="+mn-lt"/>
            </a:rPr>
            <a:t>tension</a:t>
          </a:r>
          <a:r>
            <a:rPr lang="es-ES_tradnl" dirty="0" smtClean="0">
              <a:solidFill>
                <a:srgbClr val="002355"/>
              </a:solidFill>
              <a:latin typeface="+mn-lt"/>
            </a:rPr>
            <a:t>  </a:t>
          </a:r>
          <a:endParaRPr lang="es-CO" dirty="0">
            <a:solidFill>
              <a:srgbClr val="002355"/>
            </a:solidFill>
            <a:latin typeface="+mn-lt"/>
          </a:endParaRPr>
        </a:p>
      </dgm:t>
    </dgm:pt>
    <dgm:pt modelId="{83B426A5-D2F3-45BE-A322-80087D791F3E}" type="parTrans" cxnId="{D58F5F4A-94FB-4DA8-AE9F-7D5BC6F754EB}">
      <dgm:prSet/>
      <dgm:spPr/>
      <dgm:t>
        <a:bodyPr/>
        <a:lstStyle/>
        <a:p>
          <a:endParaRPr lang="es-CO"/>
        </a:p>
      </dgm:t>
    </dgm:pt>
    <dgm:pt modelId="{16D4DD34-7D0A-41C9-A8C0-697F642480EA}" type="sibTrans" cxnId="{D58F5F4A-94FB-4DA8-AE9F-7D5BC6F754EB}">
      <dgm:prSet/>
      <dgm:spPr/>
      <dgm:t>
        <a:bodyPr/>
        <a:lstStyle/>
        <a:p>
          <a:endParaRPr lang="es-CO"/>
        </a:p>
      </dgm:t>
    </dgm:pt>
    <dgm:pt modelId="{4298280F-30EF-4BBF-9E06-1FBC90EBC505}" type="pres">
      <dgm:prSet presAssocID="{CFE35961-3CF5-4C75-BC42-566E2FAE60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E609ADD-0692-4104-A35F-34EC6B1F1178}" type="pres">
      <dgm:prSet presAssocID="{417C35B0-3543-4205-ADF7-5F6A5D0F9ED6}" presName="parentLin" presStyleCnt="0"/>
      <dgm:spPr/>
      <dgm:t>
        <a:bodyPr/>
        <a:lstStyle/>
        <a:p>
          <a:endParaRPr lang="es-CO"/>
        </a:p>
      </dgm:t>
    </dgm:pt>
    <dgm:pt modelId="{06933F84-449C-4ECD-B66B-A0E48EEB0E50}" type="pres">
      <dgm:prSet presAssocID="{417C35B0-3543-4205-ADF7-5F6A5D0F9ED6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8CB36512-0CBF-444A-927A-AB9A7A69F171}" type="pres">
      <dgm:prSet presAssocID="{417C35B0-3543-4205-ADF7-5F6A5D0F9E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F3FDD4-CC20-4656-8A89-9E2D3F6EA20F}" type="pres">
      <dgm:prSet presAssocID="{417C35B0-3543-4205-ADF7-5F6A5D0F9ED6}" presName="negativeSpace" presStyleCnt="0"/>
      <dgm:spPr/>
      <dgm:t>
        <a:bodyPr/>
        <a:lstStyle/>
        <a:p>
          <a:endParaRPr lang="es-CO"/>
        </a:p>
      </dgm:t>
    </dgm:pt>
    <dgm:pt modelId="{BD75DADB-243D-44B4-963E-16DD3CC0B3E3}" type="pres">
      <dgm:prSet presAssocID="{417C35B0-3543-4205-ADF7-5F6A5D0F9ED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38218C-CD2E-4D0E-9487-753C8FC1992A}" type="pres">
      <dgm:prSet presAssocID="{C59A59C9-4E83-48B3-A067-E1E6C435E185}" presName="spaceBetweenRectangles" presStyleCnt="0"/>
      <dgm:spPr/>
      <dgm:t>
        <a:bodyPr/>
        <a:lstStyle/>
        <a:p>
          <a:endParaRPr lang="es-CO"/>
        </a:p>
      </dgm:t>
    </dgm:pt>
    <dgm:pt modelId="{A8FDA0F3-6B3A-458A-BE74-3C9136E4C626}" type="pres">
      <dgm:prSet presAssocID="{DF8FB8FE-62C0-4990-9ABE-C303586F7662}" presName="parentLin" presStyleCnt="0"/>
      <dgm:spPr/>
      <dgm:t>
        <a:bodyPr/>
        <a:lstStyle/>
        <a:p>
          <a:endParaRPr lang="es-CO"/>
        </a:p>
      </dgm:t>
    </dgm:pt>
    <dgm:pt modelId="{F27621E9-6036-41FC-B43A-3903BFC0182D}" type="pres">
      <dgm:prSet presAssocID="{DF8FB8FE-62C0-4990-9ABE-C303586F7662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898FAD6C-4FA0-480A-8FAE-7BB7D099BC1E}" type="pres">
      <dgm:prSet presAssocID="{DF8FB8FE-62C0-4990-9ABE-C303586F76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6FC1B1-EB20-4966-8806-B45D9E7DE986}" type="pres">
      <dgm:prSet presAssocID="{DF8FB8FE-62C0-4990-9ABE-C303586F7662}" presName="negativeSpace" presStyleCnt="0"/>
      <dgm:spPr/>
      <dgm:t>
        <a:bodyPr/>
        <a:lstStyle/>
        <a:p>
          <a:endParaRPr lang="es-CO"/>
        </a:p>
      </dgm:t>
    </dgm:pt>
    <dgm:pt modelId="{E2B5CB8D-1EA1-4891-8BCD-3FC18E84F6C7}" type="pres">
      <dgm:prSet presAssocID="{DF8FB8FE-62C0-4990-9ABE-C303586F76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9E3CD3-2BDD-4D53-8818-7D8FEBECE346}" type="pres">
      <dgm:prSet presAssocID="{6B05F883-F600-45C8-A4EB-3B9CC73A4E96}" presName="spaceBetweenRectangles" presStyleCnt="0"/>
      <dgm:spPr/>
      <dgm:t>
        <a:bodyPr/>
        <a:lstStyle/>
        <a:p>
          <a:endParaRPr lang="es-CO"/>
        </a:p>
      </dgm:t>
    </dgm:pt>
    <dgm:pt modelId="{707B46D1-E063-421F-86A8-0642F6268224}" type="pres">
      <dgm:prSet presAssocID="{1F5E5ACE-8BEB-425E-B2A7-5BB12BE1A730}" presName="parentLin" presStyleCnt="0"/>
      <dgm:spPr/>
      <dgm:t>
        <a:bodyPr/>
        <a:lstStyle/>
        <a:p>
          <a:endParaRPr lang="es-CO"/>
        </a:p>
      </dgm:t>
    </dgm:pt>
    <dgm:pt modelId="{F53BCEB1-2F75-4124-997C-430AE2FA997D}" type="pres">
      <dgm:prSet presAssocID="{1F5E5ACE-8BEB-425E-B2A7-5BB12BE1A730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A127FAAA-DE2C-4242-852F-35B175E665C4}" type="pres">
      <dgm:prSet presAssocID="{1F5E5ACE-8BEB-425E-B2A7-5BB12BE1A7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96B46D-0384-4B3D-AE85-604F789D0CA9}" type="pres">
      <dgm:prSet presAssocID="{1F5E5ACE-8BEB-425E-B2A7-5BB12BE1A730}" presName="negativeSpace" presStyleCnt="0"/>
      <dgm:spPr/>
      <dgm:t>
        <a:bodyPr/>
        <a:lstStyle/>
        <a:p>
          <a:endParaRPr lang="es-CO"/>
        </a:p>
      </dgm:t>
    </dgm:pt>
    <dgm:pt modelId="{116D895C-4C70-4F72-8262-ED22495FDA63}" type="pres">
      <dgm:prSet presAssocID="{1F5E5ACE-8BEB-425E-B2A7-5BB12BE1A73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DA8159-6E7C-46C2-8DC4-2DDBDE76C052}" type="pres">
      <dgm:prSet presAssocID="{25EE3E58-1629-4C83-87CA-F4FED8BAA183}" presName="spaceBetweenRectangles" presStyleCnt="0"/>
      <dgm:spPr/>
      <dgm:t>
        <a:bodyPr/>
        <a:lstStyle/>
        <a:p>
          <a:endParaRPr lang="es-CO"/>
        </a:p>
      </dgm:t>
    </dgm:pt>
    <dgm:pt modelId="{B825A15B-4C95-4E5E-BE0E-E8E60754D69E}" type="pres">
      <dgm:prSet presAssocID="{29BE931E-AC0E-4E7E-84C5-5A19F4C2617C}" presName="parentLin" presStyleCnt="0"/>
      <dgm:spPr/>
      <dgm:t>
        <a:bodyPr/>
        <a:lstStyle/>
        <a:p>
          <a:endParaRPr lang="es-CO"/>
        </a:p>
      </dgm:t>
    </dgm:pt>
    <dgm:pt modelId="{5D80F0D7-66B0-4C7B-98E1-BC54D476D5D4}" type="pres">
      <dgm:prSet presAssocID="{29BE931E-AC0E-4E7E-84C5-5A19F4C2617C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20EE740E-923C-42DE-820A-C04A1FF22737}" type="pres">
      <dgm:prSet presAssocID="{29BE931E-AC0E-4E7E-84C5-5A19F4C261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42F487-117A-4ECF-98A0-A854F2EB772F}" type="pres">
      <dgm:prSet presAssocID="{29BE931E-AC0E-4E7E-84C5-5A19F4C2617C}" presName="negativeSpace" presStyleCnt="0"/>
      <dgm:spPr/>
      <dgm:t>
        <a:bodyPr/>
        <a:lstStyle/>
        <a:p>
          <a:endParaRPr lang="es-CO"/>
        </a:p>
      </dgm:t>
    </dgm:pt>
    <dgm:pt modelId="{C7A07FDA-4F06-425C-AE6E-E96F08F1A77A}" type="pres">
      <dgm:prSet presAssocID="{29BE931E-AC0E-4E7E-84C5-5A19F4C2617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44172E-99F8-4F04-8205-6B4E35F57F9C}" type="presOf" srcId="{29BE931E-AC0E-4E7E-84C5-5A19F4C2617C}" destId="{20EE740E-923C-42DE-820A-C04A1FF22737}" srcOrd="1" destOrd="0" presId="urn:microsoft.com/office/officeart/2005/8/layout/list1"/>
    <dgm:cxn modelId="{AFA1C39C-FC67-4466-9196-8C4DD0F3B65B}" srcId="{CFE35961-3CF5-4C75-BC42-566E2FAE60F5}" destId="{1F5E5ACE-8BEB-425E-B2A7-5BB12BE1A730}" srcOrd="2" destOrd="0" parTransId="{991742EB-5EA0-406C-A142-1BC1B1D27F6F}" sibTransId="{25EE3E58-1629-4C83-87CA-F4FED8BAA183}"/>
    <dgm:cxn modelId="{E0762C11-837D-4C75-90E6-22D4907280FD}" srcId="{1F5E5ACE-8BEB-425E-B2A7-5BB12BE1A730}" destId="{87836282-3963-4BF2-91E8-90215069BAFD}" srcOrd="0" destOrd="0" parTransId="{5FE5CD84-048A-4CF5-AEA2-DDBEDE68EDEB}" sibTransId="{36531D74-08C5-46E9-999D-8B473860F7A7}"/>
    <dgm:cxn modelId="{F776E187-BF9F-4402-8000-B7AF543479E4}" type="presOf" srcId="{87836282-3963-4BF2-91E8-90215069BAFD}" destId="{116D895C-4C70-4F72-8262-ED22495FDA63}" srcOrd="0" destOrd="0" presId="urn:microsoft.com/office/officeart/2005/8/layout/list1"/>
    <dgm:cxn modelId="{75A24AC3-275E-4100-BD64-AE5D3C9E17A6}" type="presOf" srcId="{417C35B0-3543-4205-ADF7-5F6A5D0F9ED6}" destId="{8CB36512-0CBF-444A-927A-AB9A7A69F171}" srcOrd="1" destOrd="0" presId="urn:microsoft.com/office/officeart/2005/8/layout/list1"/>
    <dgm:cxn modelId="{F5060905-BAE4-4F4A-9F22-10FE8672A7E0}" type="presOf" srcId="{3A39B7B0-EB7E-43C0-BDCB-27047C6F3773}" destId="{BD75DADB-243D-44B4-963E-16DD3CC0B3E3}" srcOrd="0" destOrd="0" presId="urn:microsoft.com/office/officeart/2005/8/layout/list1"/>
    <dgm:cxn modelId="{73066329-6CA2-4838-90F8-FA6EA17F17BE}" type="presOf" srcId="{1F5E5ACE-8BEB-425E-B2A7-5BB12BE1A730}" destId="{A127FAAA-DE2C-4242-852F-35B175E665C4}" srcOrd="1" destOrd="0" presId="urn:microsoft.com/office/officeart/2005/8/layout/list1"/>
    <dgm:cxn modelId="{50440452-5426-48B4-AD53-68AF8109972E}" type="presOf" srcId="{610B9565-827E-4AB8-AC94-E7B6A7668BB3}" destId="{E2B5CB8D-1EA1-4891-8BCD-3FC18E84F6C7}" srcOrd="0" destOrd="0" presId="urn:microsoft.com/office/officeart/2005/8/layout/list1"/>
    <dgm:cxn modelId="{546EE665-5631-4CA6-A291-8156C91789C6}" type="presOf" srcId="{1F5E5ACE-8BEB-425E-B2A7-5BB12BE1A730}" destId="{F53BCEB1-2F75-4124-997C-430AE2FA997D}" srcOrd="0" destOrd="0" presId="urn:microsoft.com/office/officeart/2005/8/layout/list1"/>
    <dgm:cxn modelId="{F1961F32-1E97-4019-A2EE-A0B42F2B3040}" type="presOf" srcId="{DF8FB8FE-62C0-4990-9ABE-C303586F7662}" destId="{F27621E9-6036-41FC-B43A-3903BFC0182D}" srcOrd="0" destOrd="0" presId="urn:microsoft.com/office/officeart/2005/8/layout/list1"/>
    <dgm:cxn modelId="{D58F5F4A-94FB-4DA8-AE9F-7D5BC6F754EB}" srcId="{1F5E5ACE-8BEB-425E-B2A7-5BB12BE1A730}" destId="{A107501D-F5C9-4CDB-A830-ECD18886BA57}" srcOrd="1" destOrd="0" parTransId="{83B426A5-D2F3-45BE-A322-80087D791F3E}" sibTransId="{16D4DD34-7D0A-41C9-A8C0-697F642480EA}"/>
    <dgm:cxn modelId="{1DBD07C9-E41A-48AF-982B-FF2D818B50B6}" type="presOf" srcId="{DF8FB8FE-62C0-4990-9ABE-C303586F7662}" destId="{898FAD6C-4FA0-480A-8FAE-7BB7D099BC1E}" srcOrd="1" destOrd="0" presId="urn:microsoft.com/office/officeart/2005/8/layout/list1"/>
    <dgm:cxn modelId="{456F9CB4-616E-4E49-861B-F9F0CD4BAF20}" srcId="{417C35B0-3543-4205-ADF7-5F6A5D0F9ED6}" destId="{3A39B7B0-EB7E-43C0-BDCB-27047C6F3773}" srcOrd="0" destOrd="0" parTransId="{B7BD06DC-D701-48E4-9E0E-C66555E1EEBC}" sibTransId="{E5FEC82F-05F6-4642-82BC-1A68294111FF}"/>
    <dgm:cxn modelId="{91F35F32-C1D4-43C3-ABD0-6EB77B5119CE}" srcId="{CFE35961-3CF5-4C75-BC42-566E2FAE60F5}" destId="{417C35B0-3543-4205-ADF7-5F6A5D0F9ED6}" srcOrd="0" destOrd="0" parTransId="{05B2F7BF-2050-4D52-A83B-636CCBD8874C}" sibTransId="{C59A59C9-4E83-48B3-A067-E1E6C435E185}"/>
    <dgm:cxn modelId="{0EB76F37-3550-4E25-ACCE-6FFB11FD9194}" srcId="{CFE35961-3CF5-4C75-BC42-566E2FAE60F5}" destId="{29BE931E-AC0E-4E7E-84C5-5A19F4C2617C}" srcOrd="3" destOrd="0" parTransId="{02282284-3C87-4FF5-927A-87A5F6D8C657}" sibTransId="{8B336D17-9D25-4AC9-A2E3-CE398116806E}"/>
    <dgm:cxn modelId="{2300356D-A5C8-4CFE-AF00-8A3581F08C76}" type="presOf" srcId="{CFE35961-3CF5-4C75-BC42-566E2FAE60F5}" destId="{4298280F-30EF-4BBF-9E06-1FBC90EBC505}" srcOrd="0" destOrd="0" presId="urn:microsoft.com/office/officeart/2005/8/layout/list1"/>
    <dgm:cxn modelId="{403A7DB3-2944-4953-8E03-78EAEFDDAEBF}" srcId="{29BE931E-AC0E-4E7E-84C5-5A19F4C2617C}" destId="{0880876E-0592-4C35-845D-0194FC97961D}" srcOrd="0" destOrd="0" parTransId="{30876F69-1D46-4D99-9D78-49BCEBC60A17}" sibTransId="{A6796C19-C311-4963-A623-354B45526EBB}"/>
    <dgm:cxn modelId="{A0AE7F04-F608-49B5-99A7-DCA5C67967E8}" srcId="{DF8FB8FE-62C0-4990-9ABE-C303586F7662}" destId="{610B9565-827E-4AB8-AC94-E7B6A7668BB3}" srcOrd="0" destOrd="0" parTransId="{9F53CCAB-356C-4AFA-B1B8-694BFF043C8D}" sibTransId="{3962A5E1-A812-4D18-8A7A-A4E6EEF44EB4}"/>
    <dgm:cxn modelId="{25CB28EB-7D41-4A1D-9D51-607D45F867B2}" type="presOf" srcId="{A107501D-F5C9-4CDB-A830-ECD18886BA57}" destId="{116D895C-4C70-4F72-8262-ED22495FDA63}" srcOrd="0" destOrd="1" presId="urn:microsoft.com/office/officeart/2005/8/layout/list1"/>
    <dgm:cxn modelId="{A8AE492A-DEAC-4F48-A227-79EA1A146D80}" type="presOf" srcId="{29BE931E-AC0E-4E7E-84C5-5A19F4C2617C}" destId="{5D80F0D7-66B0-4C7B-98E1-BC54D476D5D4}" srcOrd="0" destOrd="0" presId="urn:microsoft.com/office/officeart/2005/8/layout/list1"/>
    <dgm:cxn modelId="{89295446-7467-4B20-921C-F41A4F96020C}" srcId="{CFE35961-3CF5-4C75-BC42-566E2FAE60F5}" destId="{DF8FB8FE-62C0-4990-9ABE-C303586F7662}" srcOrd="1" destOrd="0" parTransId="{2D6D000E-9A04-4B4B-892C-F2B87FDC3E3A}" sibTransId="{6B05F883-F600-45C8-A4EB-3B9CC73A4E96}"/>
    <dgm:cxn modelId="{E4DFA271-9737-4B99-80AD-6464F313A1EA}" type="presOf" srcId="{417C35B0-3543-4205-ADF7-5F6A5D0F9ED6}" destId="{06933F84-449C-4ECD-B66B-A0E48EEB0E50}" srcOrd="0" destOrd="0" presId="urn:microsoft.com/office/officeart/2005/8/layout/list1"/>
    <dgm:cxn modelId="{7D33F7FE-704F-4751-946F-B2E07048109B}" type="presOf" srcId="{0880876E-0592-4C35-845D-0194FC97961D}" destId="{C7A07FDA-4F06-425C-AE6E-E96F08F1A77A}" srcOrd="0" destOrd="0" presId="urn:microsoft.com/office/officeart/2005/8/layout/list1"/>
    <dgm:cxn modelId="{B9A28458-EE9E-48C7-BD66-A54E59C18A34}" type="presParOf" srcId="{4298280F-30EF-4BBF-9E06-1FBC90EBC505}" destId="{FE609ADD-0692-4104-A35F-34EC6B1F1178}" srcOrd="0" destOrd="0" presId="urn:microsoft.com/office/officeart/2005/8/layout/list1"/>
    <dgm:cxn modelId="{F1ED24E5-9B8B-42BD-8A3C-5CE1EE886236}" type="presParOf" srcId="{FE609ADD-0692-4104-A35F-34EC6B1F1178}" destId="{06933F84-449C-4ECD-B66B-A0E48EEB0E50}" srcOrd="0" destOrd="0" presId="urn:microsoft.com/office/officeart/2005/8/layout/list1"/>
    <dgm:cxn modelId="{1351CE34-AF75-40E1-B21B-13DD302BF9F6}" type="presParOf" srcId="{FE609ADD-0692-4104-A35F-34EC6B1F1178}" destId="{8CB36512-0CBF-444A-927A-AB9A7A69F171}" srcOrd="1" destOrd="0" presId="urn:microsoft.com/office/officeart/2005/8/layout/list1"/>
    <dgm:cxn modelId="{76DAAD1B-F9EE-42B9-AF78-4A246051896A}" type="presParOf" srcId="{4298280F-30EF-4BBF-9E06-1FBC90EBC505}" destId="{6FF3FDD4-CC20-4656-8A89-9E2D3F6EA20F}" srcOrd="1" destOrd="0" presId="urn:microsoft.com/office/officeart/2005/8/layout/list1"/>
    <dgm:cxn modelId="{02FEC8B5-E24C-439E-A768-623F0B4004F3}" type="presParOf" srcId="{4298280F-30EF-4BBF-9E06-1FBC90EBC505}" destId="{BD75DADB-243D-44B4-963E-16DD3CC0B3E3}" srcOrd="2" destOrd="0" presId="urn:microsoft.com/office/officeart/2005/8/layout/list1"/>
    <dgm:cxn modelId="{CEF4A2A6-62BE-4CB0-8E3E-560712AFB2A1}" type="presParOf" srcId="{4298280F-30EF-4BBF-9E06-1FBC90EBC505}" destId="{3538218C-CD2E-4D0E-9487-753C8FC1992A}" srcOrd="3" destOrd="0" presId="urn:microsoft.com/office/officeart/2005/8/layout/list1"/>
    <dgm:cxn modelId="{14FB40D7-B6F8-4EFA-A417-27315CDA32C5}" type="presParOf" srcId="{4298280F-30EF-4BBF-9E06-1FBC90EBC505}" destId="{A8FDA0F3-6B3A-458A-BE74-3C9136E4C626}" srcOrd="4" destOrd="0" presId="urn:microsoft.com/office/officeart/2005/8/layout/list1"/>
    <dgm:cxn modelId="{39690DAB-15C8-424F-AE76-135F65FA46CE}" type="presParOf" srcId="{A8FDA0F3-6B3A-458A-BE74-3C9136E4C626}" destId="{F27621E9-6036-41FC-B43A-3903BFC0182D}" srcOrd="0" destOrd="0" presId="urn:microsoft.com/office/officeart/2005/8/layout/list1"/>
    <dgm:cxn modelId="{0C268642-A145-49FA-B9E8-2CE8B358583B}" type="presParOf" srcId="{A8FDA0F3-6B3A-458A-BE74-3C9136E4C626}" destId="{898FAD6C-4FA0-480A-8FAE-7BB7D099BC1E}" srcOrd="1" destOrd="0" presId="urn:microsoft.com/office/officeart/2005/8/layout/list1"/>
    <dgm:cxn modelId="{710DE897-84EC-4923-856E-738BC89788AF}" type="presParOf" srcId="{4298280F-30EF-4BBF-9E06-1FBC90EBC505}" destId="{666FC1B1-EB20-4966-8806-B45D9E7DE986}" srcOrd="5" destOrd="0" presId="urn:microsoft.com/office/officeart/2005/8/layout/list1"/>
    <dgm:cxn modelId="{0A9669AD-DEBD-4C89-B4A4-52B32914E156}" type="presParOf" srcId="{4298280F-30EF-4BBF-9E06-1FBC90EBC505}" destId="{E2B5CB8D-1EA1-4891-8BCD-3FC18E84F6C7}" srcOrd="6" destOrd="0" presId="urn:microsoft.com/office/officeart/2005/8/layout/list1"/>
    <dgm:cxn modelId="{394726A8-C50C-4DBE-9F12-F6D937FE368C}" type="presParOf" srcId="{4298280F-30EF-4BBF-9E06-1FBC90EBC505}" destId="{C19E3CD3-2BDD-4D53-8818-7D8FEBECE346}" srcOrd="7" destOrd="0" presId="urn:microsoft.com/office/officeart/2005/8/layout/list1"/>
    <dgm:cxn modelId="{ECE45325-8BDD-474E-9044-D42A50122AC9}" type="presParOf" srcId="{4298280F-30EF-4BBF-9E06-1FBC90EBC505}" destId="{707B46D1-E063-421F-86A8-0642F6268224}" srcOrd="8" destOrd="0" presId="urn:microsoft.com/office/officeart/2005/8/layout/list1"/>
    <dgm:cxn modelId="{6426C6B3-17C8-4B16-8256-04AEADA5A816}" type="presParOf" srcId="{707B46D1-E063-421F-86A8-0642F6268224}" destId="{F53BCEB1-2F75-4124-997C-430AE2FA997D}" srcOrd="0" destOrd="0" presId="urn:microsoft.com/office/officeart/2005/8/layout/list1"/>
    <dgm:cxn modelId="{BEF92D25-40C6-4DFD-B5F6-DC937682BA9D}" type="presParOf" srcId="{707B46D1-E063-421F-86A8-0642F6268224}" destId="{A127FAAA-DE2C-4242-852F-35B175E665C4}" srcOrd="1" destOrd="0" presId="urn:microsoft.com/office/officeart/2005/8/layout/list1"/>
    <dgm:cxn modelId="{0B55F1B1-3CE7-4DDF-B360-D6D24D03B36E}" type="presParOf" srcId="{4298280F-30EF-4BBF-9E06-1FBC90EBC505}" destId="{E896B46D-0384-4B3D-AE85-604F789D0CA9}" srcOrd="9" destOrd="0" presId="urn:microsoft.com/office/officeart/2005/8/layout/list1"/>
    <dgm:cxn modelId="{CF3EB32A-A002-4245-A5F2-3C1CCAFF8876}" type="presParOf" srcId="{4298280F-30EF-4BBF-9E06-1FBC90EBC505}" destId="{116D895C-4C70-4F72-8262-ED22495FDA63}" srcOrd="10" destOrd="0" presId="urn:microsoft.com/office/officeart/2005/8/layout/list1"/>
    <dgm:cxn modelId="{DB3D428C-CE0B-4C49-BE4E-7383D997B459}" type="presParOf" srcId="{4298280F-30EF-4BBF-9E06-1FBC90EBC505}" destId="{8DDA8159-6E7C-46C2-8DC4-2DDBDE76C052}" srcOrd="11" destOrd="0" presId="urn:microsoft.com/office/officeart/2005/8/layout/list1"/>
    <dgm:cxn modelId="{65ADF5E0-1BDC-458E-B2C4-B7180F02D4CE}" type="presParOf" srcId="{4298280F-30EF-4BBF-9E06-1FBC90EBC505}" destId="{B825A15B-4C95-4E5E-BE0E-E8E60754D69E}" srcOrd="12" destOrd="0" presId="urn:microsoft.com/office/officeart/2005/8/layout/list1"/>
    <dgm:cxn modelId="{C11E60E1-0320-4D13-9313-B5A10F1C9EF0}" type="presParOf" srcId="{B825A15B-4C95-4E5E-BE0E-E8E60754D69E}" destId="{5D80F0D7-66B0-4C7B-98E1-BC54D476D5D4}" srcOrd="0" destOrd="0" presId="urn:microsoft.com/office/officeart/2005/8/layout/list1"/>
    <dgm:cxn modelId="{DEA69055-B9E7-4E34-9767-F77790F32B0C}" type="presParOf" srcId="{B825A15B-4C95-4E5E-BE0E-E8E60754D69E}" destId="{20EE740E-923C-42DE-820A-C04A1FF22737}" srcOrd="1" destOrd="0" presId="urn:microsoft.com/office/officeart/2005/8/layout/list1"/>
    <dgm:cxn modelId="{8A30A063-91BE-4A3B-A03E-C5F6B7C63FFF}" type="presParOf" srcId="{4298280F-30EF-4BBF-9E06-1FBC90EBC505}" destId="{4442F487-117A-4ECF-98A0-A854F2EB772F}" srcOrd="13" destOrd="0" presId="urn:microsoft.com/office/officeart/2005/8/layout/list1"/>
    <dgm:cxn modelId="{BDD2C3A6-B405-421B-85D7-2E64CF995359}" type="presParOf" srcId="{4298280F-30EF-4BBF-9E06-1FBC90EBC505}" destId="{C7A07FDA-4F06-425C-AE6E-E96F08F1A7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8B2F0-32A8-4988-ACC9-0CC4888CBF5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753D4ECF-1ADD-470F-BF3E-6E54A631B74D}">
      <dgm:prSet phldrT="[Texto]"/>
      <dgm:spPr/>
      <dgm:t>
        <a:bodyPr/>
        <a:lstStyle/>
        <a:p>
          <a:r>
            <a:rPr lang="es-CO" dirty="0" smtClean="0"/>
            <a:t>ARQUITECTURA ENERGÍA</a:t>
          </a:r>
          <a:endParaRPr lang="es-CO" dirty="0"/>
        </a:p>
      </dgm:t>
    </dgm:pt>
    <dgm:pt modelId="{0FC9AA69-7188-4E50-9B7E-0A45BD60A30F}" type="parTrans" cxnId="{79D46E41-DF26-440B-A72B-8BA3FE212FB2}">
      <dgm:prSet/>
      <dgm:spPr/>
      <dgm:t>
        <a:bodyPr/>
        <a:lstStyle/>
        <a:p>
          <a:endParaRPr lang="es-CO"/>
        </a:p>
      </dgm:t>
    </dgm:pt>
    <dgm:pt modelId="{82D2E2A8-3B62-4F1B-91D5-D2D60AAC6715}" type="sibTrans" cxnId="{79D46E41-DF26-440B-A72B-8BA3FE212FB2}">
      <dgm:prSet/>
      <dgm:spPr/>
      <dgm:t>
        <a:bodyPr/>
        <a:lstStyle/>
        <a:p>
          <a:endParaRPr lang="es-CO"/>
        </a:p>
      </dgm:t>
    </dgm:pt>
    <dgm:pt modelId="{17932B3C-600C-49E4-B0AF-5EE584CBAE6A}">
      <dgm:prSet phldrT="[Texto]"/>
      <dgm:spPr/>
      <dgm:t>
        <a:bodyPr/>
        <a:lstStyle/>
        <a:p>
          <a:r>
            <a:rPr lang="es-CO" dirty="0" smtClean="0"/>
            <a:t>EQUIPOS</a:t>
          </a:r>
          <a:endParaRPr lang="es-CO" dirty="0"/>
        </a:p>
      </dgm:t>
    </dgm:pt>
    <dgm:pt modelId="{867EC52D-4B9B-4CAF-8D8F-B4FBC9BE134A}" type="parTrans" cxnId="{132D9173-0A5D-48D9-A202-134B50DBF7AF}">
      <dgm:prSet/>
      <dgm:spPr/>
      <dgm:t>
        <a:bodyPr/>
        <a:lstStyle/>
        <a:p>
          <a:endParaRPr lang="es-CO"/>
        </a:p>
      </dgm:t>
    </dgm:pt>
    <dgm:pt modelId="{CF78D2FF-9FA5-4B5A-BA7E-0A1CC7443A0B}" type="sibTrans" cxnId="{132D9173-0A5D-48D9-A202-134B50DBF7AF}">
      <dgm:prSet/>
      <dgm:spPr/>
      <dgm:t>
        <a:bodyPr/>
        <a:lstStyle/>
        <a:p>
          <a:endParaRPr lang="es-CO"/>
        </a:p>
      </dgm:t>
    </dgm:pt>
    <dgm:pt modelId="{CE1C65F4-BDDF-4557-8CDB-19E6D0BF47AC}">
      <dgm:prSet phldrT="[Texto]"/>
      <dgm:spPr/>
      <dgm:t>
        <a:bodyPr/>
        <a:lstStyle/>
        <a:p>
          <a:r>
            <a:rPr lang="es-CO" dirty="0" smtClean="0"/>
            <a:t>MANO DE OBRA</a:t>
          </a:r>
          <a:endParaRPr lang="es-CO" dirty="0"/>
        </a:p>
      </dgm:t>
    </dgm:pt>
    <dgm:pt modelId="{691F8C1E-A7BD-4C1F-809D-C96DB1B6BBC9}" type="parTrans" cxnId="{26AAD442-F445-47EA-B8FD-5304C2AD1AE8}">
      <dgm:prSet/>
      <dgm:spPr/>
      <dgm:t>
        <a:bodyPr/>
        <a:lstStyle/>
        <a:p>
          <a:endParaRPr lang="es-CO"/>
        </a:p>
      </dgm:t>
    </dgm:pt>
    <dgm:pt modelId="{D56367EC-690B-4C18-B69F-A4094E4D4A23}" type="sibTrans" cxnId="{26AAD442-F445-47EA-B8FD-5304C2AD1AE8}">
      <dgm:prSet/>
      <dgm:spPr/>
      <dgm:t>
        <a:bodyPr/>
        <a:lstStyle/>
        <a:p>
          <a:endParaRPr lang="es-CO"/>
        </a:p>
      </dgm:t>
    </dgm:pt>
    <dgm:pt modelId="{5A0DF3DA-192F-4924-B96C-0CB65353A445}">
      <dgm:prSet phldrT="[Texto]"/>
      <dgm:spPr/>
      <dgm:t>
        <a:bodyPr/>
        <a:lstStyle/>
        <a:p>
          <a:r>
            <a:rPr lang="es-CO" dirty="0" smtClean="0"/>
            <a:t>MEDICION</a:t>
          </a:r>
          <a:endParaRPr lang="es-CO" dirty="0"/>
        </a:p>
      </dgm:t>
    </dgm:pt>
    <dgm:pt modelId="{F059EC08-7172-494C-BE1D-955CCE70A853}" type="parTrans" cxnId="{94702498-E5FD-4899-B183-A180264B8933}">
      <dgm:prSet/>
      <dgm:spPr/>
      <dgm:t>
        <a:bodyPr/>
        <a:lstStyle/>
        <a:p>
          <a:endParaRPr lang="es-CO"/>
        </a:p>
      </dgm:t>
    </dgm:pt>
    <dgm:pt modelId="{69A257AC-4B82-4AA5-8F4E-A949E3D9E8D3}" type="sibTrans" cxnId="{94702498-E5FD-4899-B183-A180264B8933}">
      <dgm:prSet/>
      <dgm:spPr/>
      <dgm:t>
        <a:bodyPr/>
        <a:lstStyle/>
        <a:p>
          <a:endParaRPr lang="es-CO"/>
        </a:p>
      </dgm:t>
    </dgm:pt>
    <dgm:pt modelId="{55B9FBF6-03AD-4DB8-B489-32B10B0E85E7}">
      <dgm:prSet phldrT="[Texto]"/>
      <dgm:spPr/>
      <dgm:t>
        <a:bodyPr/>
        <a:lstStyle/>
        <a:p>
          <a:r>
            <a:rPr lang="es-CO" dirty="0" smtClean="0"/>
            <a:t>SISTEMAS</a:t>
          </a:r>
          <a:endParaRPr lang="es-CO" dirty="0"/>
        </a:p>
      </dgm:t>
    </dgm:pt>
    <dgm:pt modelId="{7CBF1C45-7556-4A77-8B9B-07FF50C6C9E5}" type="parTrans" cxnId="{A8FF57D4-CD2B-41EF-93F7-F3D0D85050EF}">
      <dgm:prSet/>
      <dgm:spPr/>
      <dgm:t>
        <a:bodyPr/>
        <a:lstStyle/>
        <a:p>
          <a:endParaRPr lang="es-CO"/>
        </a:p>
      </dgm:t>
    </dgm:pt>
    <dgm:pt modelId="{FB5427A5-076F-457B-A790-B9E0BEC9C951}" type="sibTrans" cxnId="{A8FF57D4-CD2B-41EF-93F7-F3D0D85050EF}">
      <dgm:prSet/>
      <dgm:spPr/>
      <dgm:t>
        <a:bodyPr/>
        <a:lstStyle/>
        <a:p>
          <a:endParaRPr lang="es-CO"/>
        </a:p>
      </dgm:t>
    </dgm:pt>
    <dgm:pt modelId="{7A86218E-40F0-4A25-B026-3CA08B350DBF}">
      <dgm:prSet phldrT="[Texto]"/>
      <dgm:spPr/>
      <dgm:t>
        <a:bodyPr/>
        <a:lstStyle/>
        <a:p>
          <a:r>
            <a:rPr lang="es-CO" dirty="0" smtClean="0"/>
            <a:t>ENTORNO</a:t>
          </a:r>
          <a:endParaRPr lang="es-CO" dirty="0"/>
        </a:p>
      </dgm:t>
    </dgm:pt>
    <dgm:pt modelId="{97266EB5-4431-4403-A1B2-02BDFE674451}" type="parTrans" cxnId="{5C394E72-5D1E-4FD1-9885-B6F5A42D142B}">
      <dgm:prSet/>
      <dgm:spPr/>
      <dgm:t>
        <a:bodyPr/>
        <a:lstStyle/>
        <a:p>
          <a:endParaRPr lang="es-CO"/>
        </a:p>
      </dgm:t>
    </dgm:pt>
    <dgm:pt modelId="{D2F3E7FC-674E-483E-8A6F-07713D317DEB}" type="sibTrans" cxnId="{5C394E72-5D1E-4FD1-9885-B6F5A42D142B}">
      <dgm:prSet/>
      <dgm:spPr/>
      <dgm:t>
        <a:bodyPr/>
        <a:lstStyle/>
        <a:p>
          <a:endParaRPr lang="es-CO"/>
        </a:p>
      </dgm:t>
    </dgm:pt>
    <dgm:pt modelId="{6CB82E86-21FE-44D4-93D3-273F9D947D16}">
      <dgm:prSet phldrT="[Texto]"/>
      <dgm:spPr/>
      <dgm:t>
        <a:bodyPr/>
        <a:lstStyle/>
        <a:p>
          <a:r>
            <a:rPr lang="es-CO" dirty="0" smtClean="0"/>
            <a:t>PROCESOS</a:t>
          </a:r>
          <a:endParaRPr lang="es-CO" dirty="0"/>
        </a:p>
      </dgm:t>
    </dgm:pt>
    <dgm:pt modelId="{519E8461-BA2F-43DE-A10B-AFEDF994026A}" type="parTrans" cxnId="{B62462AA-C35A-4191-A8A4-4B1800AC75F5}">
      <dgm:prSet/>
      <dgm:spPr/>
      <dgm:t>
        <a:bodyPr/>
        <a:lstStyle/>
        <a:p>
          <a:endParaRPr lang="es-CO"/>
        </a:p>
      </dgm:t>
    </dgm:pt>
    <dgm:pt modelId="{8ED80375-FC88-4790-BDF5-5FECF6C08753}" type="sibTrans" cxnId="{B62462AA-C35A-4191-A8A4-4B1800AC75F5}">
      <dgm:prSet/>
      <dgm:spPr/>
      <dgm:t>
        <a:bodyPr/>
        <a:lstStyle/>
        <a:p>
          <a:endParaRPr lang="es-CO"/>
        </a:p>
      </dgm:t>
    </dgm:pt>
    <dgm:pt modelId="{9E0ADDDE-6D1B-4474-97DA-178F38253811}" type="pres">
      <dgm:prSet presAssocID="{3878B2F0-32A8-4988-ACC9-0CC4888CBF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57FC445-E217-4B44-AFA9-38EF652E9AAE}" type="pres">
      <dgm:prSet presAssocID="{753D4ECF-1ADD-470F-BF3E-6E54A631B74D}" presName="centerShape" presStyleLbl="node0" presStyleIdx="0" presStyleCnt="1"/>
      <dgm:spPr/>
      <dgm:t>
        <a:bodyPr/>
        <a:lstStyle/>
        <a:p>
          <a:endParaRPr lang="es-CO"/>
        </a:p>
      </dgm:t>
    </dgm:pt>
    <dgm:pt modelId="{640FB702-A51D-4857-890F-5EA241729533}" type="pres">
      <dgm:prSet presAssocID="{867EC52D-4B9B-4CAF-8D8F-B4FBC9BE134A}" presName="parTrans" presStyleLbl="sibTrans2D1" presStyleIdx="0" presStyleCnt="6"/>
      <dgm:spPr/>
      <dgm:t>
        <a:bodyPr/>
        <a:lstStyle/>
        <a:p>
          <a:endParaRPr lang="es-CO"/>
        </a:p>
      </dgm:t>
    </dgm:pt>
    <dgm:pt modelId="{C07FEE84-A0BC-4634-B400-1815149FE4F0}" type="pres">
      <dgm:prSet presAssocID="{867EC52D-4B9B-4CAF-8D8F-B4FBC9BE134A}" presName="connectorText" presStyleLbl="sibTrans2D1" presStyleIdx="0" presStyleCnt="6"/>
      <dgm:spPr/>
      <dgm:t>
        <a:bodyPr/>
        <a:lstStyle/>
        <a:p>
          <a:endParaRPr lang="es-CO"/>
        </a:p>
      </dgm:t>
    </dgm:pt>
    <dgm:pt modelId="{18932FD1-C448-4AA4-8281-64AE4AA8A7DA}" type="pres">
      <dgm:prSet presAssocID="{17932B3C-600C-49E4-B0AF-5EE584CBAE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D9051B-CE89-4751-92E2-FFFD3A6C9106}" type="pres">
      <dgm:prSet presAssocID="{691F8C1E-A7BD-4C1F-809D-C96DB1B6BBC9}" presName="parTrans" presStyleLbl="sibTrans2D1" presStyleIdx="1" presStyleCnt="6"/>
      <dgm:spPr/>
      <dgm:t>
        <a:bodyPr/>
        <a:lstStyle/>
        <a:p>
          <a:endParaRPr lang="es-CO"/>
        </a:p>
      </dgm:t>
    </dgm:pt>
    <dgm:pt modelId="{ED1224D5-2990-47BA-9B3E-CFEB9C0A60D3}" type="pres">
      <dgm:prSet presAssocID="{691F8C1E-A7BD-4C1F-809D-C96DB1B6BBC9}" presName="connectorText" presStyleLbl="sibTrans2D1" presStyleIdx="1" presStyleCnt="6"/>
      <dgm:spPr/>
      <dgm:t>
        <a:bodyPr/>
        <a:lstStyle/>
        <a:p>
          <a:endParaRPr lang="es-CO"/>
        </a:p>
      </dgm:t>
    </dgm:pt>
    <dgm:pt modelId="{C8B5FC74-9158-4CC4-8DAB-C3581F72BD1B}" type="pres">
      <dgm:prSet presAssocID="{CE1C65F4-BDDF-4557-8CDB-19E6D0BF47A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BC8768-164B-4EC1-99D8-14468BAE92F7}" type="pres">
      <dgm:prSet presAssocID="{F059EC08-7172-494C-BE1D-955CCE70A853}" presName="parTrans" presStyleLbl="sibTrans2D1" presStyleIdx="2" presStyleCnt="6"/>
      <dgm:spPr/>
      <dgm:t>
        <a:bodyPr/>
        <a:lstStyle/>
        <a:p>
          <a:endParaRPr lang="es-CO"/>
        </a:p>
      </dgm:t>
    </dgm:pt>
    <dgm:pt modelId="{865EDD91-395E-4CFF-9149-BCD9D2111CFE}" type="pres">
      <dgm:prSet presAssocID="{F059EC08-7172-494C-BE1D-955CCE70A853}" presName="connectorText" presStyleLbl="sibTrans2D1" presStyleIdx="2" presStyleCnt="6"/>
      <dgm:spPr/>
      <dgm:t>
        <a:bodyPr/>
        <a:lstStyle/>
        <a:p>
          <a:endParaRPr lang="es-CO"/>
        </a:p>
      </dgm:t>
    </dgm:pt>
    <dgm:pt modelId="{6132BE4A-0D67-4D1C-BA52-CDC1550659E0}" type="pres">
      <dgm:prSet presAssocID="{5A0DF3DA-192F-4924-B96C-0CB65353A4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11658-A567-4E05-B9EB-58E6D69C1A7C}" type="pres">
      <dgm:prSet presAssocID="{7CBF1C45-7556-4A77-8B9B-07FF50C6C9E5}" presName="parTrans" presStyleLbl="sibTrans2D1" presStyleIdx="3" presStyleCnt="6"/>
      <dgm:spPr/>
      <dgm:t>
        <a:bodyPr/>
        <a:lstStyle/>
        <a:p>
          <a:endParaRPr lang="es-CO"/>
        </a:p>
      </dgm:t>
    </dgm:pt>
    <dgm:pt modelId="{DBD26B03-5B74-4BE3-9EC8-0D1D96BCE0E5}" type="pres">
      <dgm:prSet presAssocID="{7CBF1C45-7556-4A77-8B9B-07FF50C6C9E5}" presName="connectorText" presStyleLbl="sibTrans2D1" presStyleIdx="3" presStyleCnt="6"/>
      <dgm:spPr/>
      <dgm:t>
        <a:bodyPr/>
        <a:lstStyle/>
        <a:p>
          <a:endParaRPr lang="es-CO"/>
        </a:p>
      </dgm:t>
    </dgm:pt>
    <dgm:pt modelId="{DC218DFB-5286-4A49-B4B2-7E96F1999023}" type="pres">
      <dgm:prSet presAssocID="{55B9FBF6-03AD-4DB8-B489-32B10B0E85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88ADE2-8FF7-46D1-9D7E-55DFD59D6B24}" type="pres">
      <dgm:prSet presAssocID="{519E8461-BA2F-43DE-A10B-AFEDF994026A}" presName="parTrans" presStyleLbl="sibTrans2D1" presStyleIdx="4" presStyleCnt="6"/>
      <dgm:spPr/>
      <dgm:t>
        <a:bodyPr/>
        <a:lstStyle/>
        <a:p>
          <a:endParaRPr lang="es-CO"/>
        </a:p>
      </dgm:t>
    </dgm:pt>
    <dgm:pt modelId="{2CFEA420-27FC-4BB6-A7B5-4A743C73BC6B}" type="pres">
      <dgm:prSet presAssocID="{519E8461-BA2F-43DE-A10B-AFEDF994026A}" presName="connectorText" presStyleLbl="sibTrans2D1" presStyleIdx="4" presStyleCnt="6"/>
      <dgm:spPr/>
      <dgm:t>
        <a:bodyPr/>
        <a:lstStyle/>
        <a:p>
          <a:endParaRPr lang="es-CO"/>
        </a:p>
      </dgm:t>
    </dgm:pt>
    <dgm:pt modelId="{61197F11-593B-4B1E-8EC3-D17D528279FA}" type="pres">
      <dgm:prSet presAssocID="{6CB82E86-21FE-44D4-93D3-273F9D947D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3BF51F-1F0F-412F-92D4-0F6C5A8BE470}" type="pres">
      <dgm:prSet presAssocID="{97266EB5-4431-4403-A1B2-02BDFE674451}" presName="parTrans" presStyleLbl="sibTrans2D1" presStyleIdx="5" presStyleCnt="6"/>
      <dgm:spPr/>
      <dgm:t>
        <a:bodyPr/>
        <a:lstStyle/>
        <a:p>
          <a:endParaRPr lang="es-CO"/>
        </a:p>
      </dgm:t>
    </dgm:pt>
    <dgm:pt modelId="{DE5877CD-2946-4BB4-A6FD-2285B7EDB99F}" type="pres">
      <dgm:prSet presAssocID="{97266EB5-4431-4403-A1B2-02BDFE674451}" presName="connectorText" presStyleLbl="sibTrans2D1" presStyleIdx="5" presStyleCnt="6"/>
      <dgm:spPr/>
      <dgm:t>
        <a:bodyPr/>
        <a:lstStyle/>
        <a:p>
          <a:endParaRPr lang="es-CO"/>
        </a:p>
      </dgm:t>
    </dgm:pt>
    <dgm:pt modelId="{6D487626-5C76-4AF0-8640-E9A61810E60A}" type="pres">
      <dgm:prSet presAssocID="{7A86218E-40F0-4A25-B026-3CA08B350D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5BB5B1E-DD7D-441D-9EE6-337946B5124F}" type="presOf" srcId="{691F8C1E-A7BD-4C1F-809D-C96DB1B6BBC9}" destId="{F2D9051B-CE89-4751-92E2-FFFD3A6C9106}" srcOrd="0" destOrd="0" presId="urn:microsoft.com/office/officeart/2005/8/layout/radial5"/>
    <dgm:cxn modelId="{A2990874-FC26-4593-AB0A-B7F6C7B24D0A}" type="presOf" srcId="{7CBF1C45-7556-4A77-8B9B-07FF50C6C9E5}" destId="{DBD26B03-5B74-4BE3-9EC8-0D1D96BCE0E5}" srcOrd="1" destOrd="0" presId="urn:microsoft.com/office/officeart/2005/8/layout/radial5"/>
    <dgm:cxn modelId="{26AAD442-F445-47EA-B8FD-5304C2AD1AE8}" srcId="{753D4ECF-1ADD-470F-BF3E-6E54A631B74D}" destId="{CE1C65F4-BDDF-4557-8CDB-19E6D0BF47AC}" srcOrd="1" destOrd="0" parTransId="{691F8C1E-A7BD-4C1F-809D-C96DB1B6BBC9}" sibTransId="{D56367EC-690B-4C18-B69F-A4094E4D4A23}"/>
    <dgm:cxn modelId="{F20D5349-04BF-45EA-80AC-253E25D60AEC}" type="presOf" srcId="{519E8461-BA2F-43DE-A10B-AFEDF994026A}" destId="{2C88ADE2-8FF7-46D1-9D7E-55DFD59D6B24}" srcOrd="0" destOrd="0" presId="urn:microsoft.com/office/officeart/2005/8/layout/radial5"/>
    <dgm:cxn modelId="{CFDD652D-1A5C-4137-94CC-07209AE46069}" type="presOf" srcId="{F059EC08-7172-494C-BE1D-955CCE70A853}" destId="{865EDD91-395E-4CFF-9149-BCD9D2111CFE}" srcOrd="1" destOrd="0" presId="urn:microsoft.com/office/officeart/2005/8/layout/radial5"/>
    <dgm:cxn modelId="{F4233243-E921-4E8F-BBB3-859F67AE66FB}" type="presOf" srcId="{5A0DF3DA-192F-4924-B96C-0CB65353A445}" destId="{6132BE4A-0D67-4D1C-BA52-CDC1550659E0}" srcOrd="0" destOrd="0" presId="urn:microsoft.com/office/officeart/2005/8/layout/radial5"/>
    <dgm:cxn modelId="{B62462AA-C35A-4191-A8A4-4B1800AC75F5}" srcId="{753D4ECF-1ADD-470F-BF3E-6E54A631B74D}" destId="{6CB82E86-21FE-44D4-93D3-273F9D947D16}" srcOrd="4" destOrd="0" parTransId="{519E8461-BA2F-43DE-A10B-AFEDF994026A}" sibTransId="{8ED80375-FC88-4790-BDF5-5FECF6C08753}"/>
    <dgm:cxn modelId="{EF71E0C5-D603-4AE8-BFDB-2B96382F8639}" type="presOf" srcId="{867EC52D-4B9B-4CAF-8D8F-B4FBC9BE134A}" destId="{640FB702-A51D-4857-890F-5EA241729533}" srcOrd="0" destOrd="0" presId="urn:microsoft.com/office/officeart/2005/8/layout/radial5"/>
    <dgm:cxn modelId="{789BC6F2-3106-47F7-9954-8EDE564B921D}" type="presOf" srcId="{691F8C1E-A7BD-4C1F-809D-C96DB1B6BBC9}" destId="{ED1224D5-2990-47BA-9B3E-CFEB9C0A60D3}" srcOrd="1" destOrd="0" presId="urn:microsoft.com/office/officeart/2005/8/layout/radial5"/>
    <dgm:cxn modelId="{9BEE194D-F221-4ADC-A32C-DF4B03E1D2BA}" type="presOf" srcId="{97266EB5-4431-4403-A1B2-02BDFE674451}" destId="{DE5877CD-2946-4BB4-A6FD-2285B7EDB99F}" srcOrd="1" destOrd="0" presId="urn:microsoft.com/office/officeart/2005/8/layout/radial5"/>
    <dgm:cxn modelId="{E53B2413-76DB-4A46-B2E4-8C0409D67313}" type="presOf" srcId="{6CB82E86-21FE-44D4-93D3-273F9D947D16}" destId="{61197F11-593B-4B1E-8EC3-D17D528279FA}" srcOrd="0" destOrd="0" presId="urn:microsoft.com/office/officeart/2005/8/layout/radial5"/>
    <dgm:cxn modelId="{C976FFA0-E6FD-403E-8B21-826AFF0604CF}" type="presOf" srcId="{753D4ECF-1ADD-470F-BF3E-6E54A631B74D}" destId="{B57FC445-E217-4B44-AFA9-38EF652E9AAE}" srcOrd="0" destOrd="0" presId="urn:microsoft.com/office/officeart/2005/8/layout/radial5"/>
    <dgm:cxn modelId="{5C394E72-5D1E-4FD1-9885-B6F5A42D142B}" srcId="{753D4ECF-1ADD-470F-BF3E-6E54A631B74D}" destId="{7A86218E-40F0-4A25-B026-3CA08B350DBF}" srcOrd="5" destOrd="0" parTransId="{97266EB5-4431-4403-A1B2-02BDFE674451}" sibTransId="{D2F3E7FC-674E-483E-8A6F-07713D317DEB}"/>
    <dgm:cxn modelId="{808CBB73-9511-4374-B4A9-E258C91FAE1C}" type="presOf" srcId="{7A86218E-40F0-4A25-B026-3CA08B350DBF}" destId="{6D487626-5C76-4AF0-8640-E9A61810E60A}" srcOrd="0" destOrd="0" presId="urn:microsoft.com/office/officeart/2005/8/layout/radial5"/>
    <dgm:cxn modelId="{132D9173-0A5D-48D9-A202-134B50DBF7AF}" srcId="{753D4ECF-1ADD-470F-BF3E-6E54A631B74D}" destId="{17932B3C-600C-49E4-B0AF-5EE584CBAE6A}" srcOrd="0" destOrd="0" parTransId="{867EC52D-4B9B-4CAF-8D8F-B4FBC9BE134A}" sibTransId="{CF78D2FF-9FA5-4B5A-BA7E-0A1CC7443A0B}"/>
    <dgm:cxn modelId="{79D46E41-DF26-440B-A72B-8BA3FE212FB2}" srcId="{3878B2F0-32A8-4988-ACC9-0CC4888CBF5B}" destId="{753D4ECF-1ADD-470F-BF3E-6E54A631B74D}" srcOrd="0" destOrd="0" parTransId="{0FC9AA69-7188-4E50-9B7E-0A45BD60A30F}" sibTransId="{82D2E2A8-3B62-4F1B-91D5-D2D60AAC6715}"/>
    <dgm:cxn modelId="{D33FB3CE-CA3D-4A81-BBA5-107FC4AB32ED}" type="presOf" srcId="{CE1C65F4-BDDF-4557-8CDB-19E6D0BF47AC}" destId="{C8B5FC74-9158-4CC4-8DAB-C3581F72BD1B}" srcOrd="0" destOrd="0" presId="urn:microsoft.com/office/officeart/2005/8/layout/radial5"/>
    <dgm:cxn modelId="{4BBCBF65-16AE-4CCC-BF91-7812E9EB556C}" type="presOf" srcId="{3878B2F0-32A8-4988-ACC9-0CC4888CBF5B}" destId="{9E0ADDDE-6D1B-4474-97DA-178F38253811}" srcOrd="0" destOrd="0" presId="urn:microsoft.com/office/officeart/2005/8/layout/radial5"/>
    <dgm:cxn modelId="{A8FF57D4-CD2B-41EF-93F7-F3D0D85050EF}" srcId="{753D4ECF-1ADD-470F-BF3E-6E54A631B74D}" destId="{55B9FBF6-03AD-4DB8-B489-32B10B0E85E7}" srcOrd="3" destOrd="0" parTransId="{7CBF1C45-7556-4A77-8B9B-07FF50C6C9E5}" sibTransId="{FB5427A5-076F-457B-A790-B9E0BEC9C951}"/>
    <dgm:cxn modelId="{539E9D40-E84F-487C-9FE9-42A549BBDC6D}" type="presOf" srcId="{F059EC08-7172-494C-BE1D-955CCE70A853}" destId="{0CBC8768-164B-4EC1-99D8-14468BAE92F7}" srcOrd="0" destOrd="0" presId="urn:microsoft.com/office/officeart/2005/8/layout/radial5"/>
    <dgm:cxn modelId="{A5AC6AE2-A389-4A0A-BF70-D0225274DB90}" type="presOf" srcId="{519E8461-BA2F-43DE-A10B-AFEDF994026A}" destId="{2CFEA420-27FC-4BB6-A7B5-4A743C73BC6B}" srcOrd="1" destOrd="0" presId="urn:microsoft.com/office/officeart/2005/8/layout/radial5"/>
    <dgm:cxn modelId="{78DEE95A-E6BD-4827-B14D-0E882F8CCD7B}" type="presOf" srcId="{867EC52D-4B9B-4CAF-8D8F-B4FBC9BE134A}" destId="{C07FEE84-A0BC-4634-B400-1815149FE4F0}" srcOrd="1" destOrd="0" presId="urn:microsoft.com/office/officeart/2005/8/layout/radial5"/>
    <dgm:cxn modelId="{C3B7ECCD-F91A-4FDD-AABE-CC7AEB8C16F8}" type="presOf" srcId="{55B9FBF6-03AD-4DB8-B489-32B10B0E85E7}" destId="{DC218DFB-5286-4A49-B4B2-7E96F1999023}" srcOrd="0" destOrd="0" presId="urn:microsoft.com/office/officeart/2005/8/layout/radial5"/>
    <dgm:cxn modelId="{F2CDA9BD-C643-49C6-AE2E-366B5B5B4B96}" type="presOf" srcId="{7CBF1C45-7556-4A77-8B9B-07FF50C6C9E5}" destId="{81311658-A567-4E05-B9EB-58E6D69C1A7C}" srcOrd="0" destOrd="0" presId="urn:microsoft.com/office/officeart/2005/8/layout/radial5"/>
    <dgm:cxn modelId="{94702498-E5FD-4899-B183-A180264B8933}" srcId="{753D4ECF-1ADD-470F-BF3E-6E54A631B74D}" destId="{5A0DF3DA-192F-4924-B96C-0CB65353A445}" srcOrd="2" destOrd="0" parTransId="{F059EC08-7172-494C-BE1D-955CCE70A853}" sibTransId="{69A257AC-4B82-4AA5-8F4E-A949E3D9E8D3}"/>
    <dgm:cxn modelId="{5C5DB30C-D348-499D-8E89-A71586FF7735}" type="presOf" srcId="{17932B3C-600C-49E4-B0AF-5EE584CBAE6A}" destId="{18932FD1-C448-4AA4-8281-64AE4AA8A7DA}" srcOrd="0" destOrd="0" presId="urn:microsoft.com/office/officeart/2005/8/layout/radial5"/>
    <dgm:cxn modelId="{8C71B131-3A5E-49E4-BE89-23CBAFACED22}" type="presOf" srcId="{97266EB5-4431-4403-A1B2-02BDFE674451}" destId="{603BF51F-1F0F-412F-92D4-0F6C5A8BE470}" srcOrd="0" destOrd="0" presId="urn:microsoft.com/office/officeart/2005/8/layout/radial5"/>
    <dgm:cxn modelId="{E044E283-D024-4495-9703-D66FB3ED1DB1}" type="presParOf" srcId="{9E0ADDDE-6D1B-4474-97DA-178F38253811}" destId="{B57FC445-E217-4B44-AFA9-38EF652E9AAE}" srcOrd="0" destOrd="0" presId="urn:microsoft.com/office/officeart/2005/8/layout/radial5"/>
    <dgm:cxn modelId="{8E0B8DA8-AFD4-4271-AC94-F35A7B874F82}" type="presParOf" srcId="{9E0ADDDE-6D1B-4474-97DA-178F38253811}" destId="{640FB702-A51D-4857-890F-5EA241729533}" srcOrd="1" destOrd="0" presId="urn:microsoft.com/office/officeart/2005/8/layout/radial5"/>
    <dgm:cxn modelId="{415E851E-20ED-46A8-8242-AB6481BA9F57}" type="presParOf" srcId="{640FB702-A51D-4857-890F-5EA241729533}" destId="{C07FEE84-A0BC-4634-B400-1815149FE4F0}" srcOrd="0" destOrd="0" presId="urn:microsoft.com/office/officeart/2005/8/layout/radial5"/>
    <dgm:cxn modelId="{AD829C4B-483F-475A-8ED6-3C16F9335560}" type="presParOf" srcId="{9E0ADDDE-6D1B-4474-97DA-178F38253811}" destId="{18932FD1-C448-4AA4-8281-64AE4AA8A7DA}" srcOrd="2" destOrd="0" presId="urn:microsoft.com/office/officeart/2005/8/layout/radial5"/>
    <dgm:cxn modelId="{05DF365F-5D1B-495D-A8D1-741678E53860}" type="presParOf" srcId="{9E0ADDDE-6D1B-4474-97DA-178F38253811}" destId="{F2D9051B-CE89-4751-92E2-FFFD3A6C9106}" srcOrd="3" destOrd="0" presId="urn:microsoft.com/office/officeart/2005/8/layout/radial5"/>
    <dgm:cxn modelId="{46F5C307-B1D1-4120-AC42-F4D968F0EAA2}" type="presParOf" srcId="{F2D9051B-CE89-4751-92E2-FFFD3A6C9106}" destId="{ED1224D5-2990-47BA-9B3E-CFEB9C0A60D3}" srcOrd="0" destOrd="0" presId="urn:microsoft.com/office/officeart/2005/8/layout/radial5"/>
    <dgm:cxn modelId="{1419DE71-1197-4455-88CA-103120FC60DC}" type="presParOf" srcId="{9E0ADDDE-6D1B-4474-97DA-178F38253811}" destId="{C8B5FC74-9158-4CC4-8DAB-C3581F72BD1B}" srcOrd="4" destOrd="0" presId="urn:microsoft.com/office/officeart/2005/8/layout/radial5"/>
    <dgm:cxn modelId="{978A7C3B-5ED8-40EC-A445-BAD156CBB70C}" type="presParOf" srcId="{9E0ADDDE-6D1B-4474-97DA-178F38253811}" destId="{0CBC8768-164B-4EC1-99D8-14468BAE92F7}" srcOrd="5" destOrd="0" presId="urn:microsoft.com/office/officeart/2005/8/layout/radial5"/>
    <dgm:cxn modelId="{709FCE98-6DB9-46B7-A1FD-563368A716DE}" type="presParOf" srcId="{0CBC8768-164B-4EC1-99D8-14468BAE92F7}" destId="{865EDD91-395E-4CFF-9149-BCD9D2111CFE}" srcOrd="0" destOrd="0" presId="urn:microsoft.com/office/officeart/2005/8/layout/radial5"/>
    <dgm:cxn modelId="{8C5D8B9A-40F9-41DB-8491-E4FF7569B21B}" type="presParOf" srcId="{9E0ADDDE-6D1B-4474-97DA-178F38253811}" destId="{6132BE4A-0D67-4D1C-BA52-CDC1550659E0}" srcOrd="6" destOrd="0" presId="urn:microsoft.com/office/officeart/2005/8/layout/radial5"/>
    <dgm:cxn modelId="{F6E09DD5-9871-4104-A319-3B26452AF490}" type="presParOf" srcId="{9E0ADDDE-6D1B-4474-97DA-178F38253811}" destId="{81311658-A567-4E05-B9EB-58E6D69C1A7C}" srcOrd="7" destOrd="0" presId="urn:microsoft.com/office/officeart/2005/8/layout/radial5"/>
    <dgm:cxn modelId="{9EE1A500-B9AF-4E89-8546-D911296C03F9}" type="presParOf" srcId="{81311658-A567-4E05-B9EB-58E6D69C1A7C}" destId="{DBD26B03-5B74-4BE3-9EC8-0D1D96BCE0E5}" srcOrd="0" destOrd="0" presId="urn:microsoft.com/office/officeart/2005/8/layout/radial5"/>
    <dgm:cxn modelId="{324BAB2E-EA75-4302-A578-F7EC8FA902EF}" type="presParOf" srcId="{9E0ADDDE-6D1B-4474-97DA-178F38253811}" destId="{DC218DFB-5286-4A49-B4B2-7E96F1999023}" srcOrd="8" destOrd="0" presId="urn:microsoft.com/office/officeart/2005/8/layout/radial5"/>
    <dgm:cxn modelId="{8553E194-3224-483F-8AD0-02A21F186EAD}" type="presParOf" srcId="{9E0ADDDE-6D1B-4474-97DA-178F38253811}" destId="{2C88ADE2-8FF7-46D1-9D7E-55DFD59D6B24}" srcOrd="9" destOrd="0" presId="urn:microsoft.com/office/officeart/2005/8/layout/radial5"/>
    <dgm:cxn modelId="{A647550F-F172-40DD-88D6-45F4FF2AADFC}" type="presParOf" srcId="{2C88ADE2-8FF7-46D1-9D7E-55DFD59D6B24}" destId="{2CFEA420-27FC-4BB6-A7B5-4A743C73BC6B}" srcOrd="0" destOrd="0" presId="urn:microsoft.com/office/officeart/2005/8/layout/radial5"/>
    <dgm:cxn modelId="{70A7C9DC-859B-4382-A7EB-3CEF699042FF}" type="presParOf" srcId="{9E0ADDDE-6D1B-4474-97DA-178F38253811}" destId="{61197F11-593B-4B1E-8EC3-D17D528279FA}" srcOrd="10" destOrd="0" presId="urn:microsoft.com/office/officeart/2005/8/layout/radial5"/>
    <dgm:cxn modelId="{07D66A93-8567-426F-8549-693B7342D7A3}" type="presParOf" srcId="{9E0ADDDE-6D1B-4474-97DA-178F38253811}" destId="{603BF51F-1F0F-412F-92D4-0F6C5A8BE470}" srcOrd="11" destOrd="0" presId="urn:microsoft.com/office/officeart/2005/8/layout/radial5"/>
    <dgm:cxn modelId="{0E9829F1-8725-4661-B376-97B05690375E}" type="presParOf" srcId="{603BF51F-1F0F-412F-92D4-0F6C5A8BE470}" destId="{DE5877CD-2946-4BB4-A6FD-2285B7EDB99F}" srcOrd="0" destOrd="0" presId="urn:microsoft.com/office/officeart/2005/8/layout/radial5"/>
    <dgm:cxn modelId="{D7447E04-769F-4899-A2C5-26A29B11CAFC}" type="presParOf" srcId="{9E0ADDDE-6D1B-4474-97DA-178F38253811}" destId="{6D487626-5C76-4AF0-8640-E9A61810E60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E35961-3CF5-4C75-BC42-566E2FAE60F5}" type="doc">
      <dgm:prSet loTypeId="urn:microsoft.com/office/officeart/2005/8/layout/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s-CO"/>
        </a:p>
      </dgm:t>
    </dgm:pt>
    <dgm:pt modelId="{417C35B0-3543-4205-ADF7-5F6A5D0F9ED6}">
      <dgm:prSet phldrT="[Texto]"/>
      <dgm:spPr/>
      <dgm:t>
        <a:bodyPr/>
        <a:lstStyle/>
        <a:p>
          <a:r>
            <a:rPr lang="es-CO" dirty="0" smtClean="0"/>
            <a:t>MEDIDA CENTRALIZADA</a:t>
          </a:r>
          <a:endParaRPr lang="es-CO" dirty="0"/>
        </a:p>
      </dgm:t>
    </dgm:pt>
    <dgm:pt modelId="{05B2F7BF-2050-4D52-A83B-636CCBD8874C}" type="parTrans" cxnId="{91F35F32-C1D4-43C3-ABD0-6EB77B5119CE}">
      <dgm:prSet/>
      <dgm:spPr/>
      <dgm:t>
        <a:bodyPr/>
        <a:lstStyle/>
        <a:p>
          <a:endParaRPr lang="es-CO"/>
        </a:p>
      </dgm:t>
    </dgm:pt>
    <dgm:pt modelId="{C59A59C9-4E83-48B3-A067-E1E6C435E185}" type="sibTrans" cxnId="{91F35F32-C1D4-43C3-ABD0-6EB77B5119CE}">
      <dgm:prSet/>
      <dgm:spPr/>
      <dgm:t>
        <a:bodyPr/>
        <a:lstStyle/>
        <a:p>
          <a:endParaRPr lang="es-CO"/>
        </a:p>
      </dgm:t>
    </dgm:pt>
    <dgm:pt modelId="{DF8FB8FE-62C0-4990-9ABE-C303586F7662}">
      <dgm:prSet phldrT="[Texto]"/>
      <dgm:spPr/>
      <dgm:t>
        <a:bodyPr/>
        <a:lstStyle/>
        <a:p>
          <a:r>
            <a:rPr lang="es-CO" dirty="0" smtClean="0"/>
            <a:t>JUSTIFICACIÓN</a:t>
          </a:r>
          <a:endParaRPr lang="es-CO" dirty="0"/>
        </a:p>
      </dgm:t>
    </dgm:pt>
    <dgm:pt modelId="{2D6D000E-9A04-4B4B-892C-F2B87FDC3E3A}" type="parTrans" cxnId="{89295446-7467-4B20-921C-F41A4F96020C}">
      <dgm:prSet/>
      <dgm:spPr/>
      <dgm:t>
        <a:bodyPr/>
        <a:lstStyle/>
        <a:p>
          <a:endParaRPr lang="es-CO"/>
        </a:p>
      </dgm:t>
    </dgm:pt>
    <dgm:pt modelId="{6B05F883-F600-45C8-A4EB-3B9CC73A4E96}" type="sibTrans" cxnId="{89295446-7467-4B20-921C-F41A4F96020C}">
      <dgm:prSet/>
      <dgm:spPr/>
      <dgm:t>
        <a:bodyPr/>
        <a:lstStyle/>
        <a:p>
          <a:endParaRPr lang="es-CO"/>
        </a:p>
      </dgm:t>
    </dgm:pt>
    <dgm:pt modelId="{1F5E5ACE-8BEB-425E-B2A7-5BB12BE1A730}">
      <dgm:prSet phldrT="[Texto]"/>
      <dgm:spPr/>
      <dgm:t>
        <a:bodyPr/>
        <a:lstStyle/>
        <a:p>
          <a:r>
            <a:rPr lang="es-CO" dirty="0" smtClean="0"/>
            <a:t>SECTORIZACIÓN</a:t>
          </a:r>
          <a:endParaRPr lang="es-CO" dirty="0"/>
        </a:p>
      </dgm:t>
    </dgm:pt>
    <dgm:pt modelId="{991742EB-5EA0-406C-A142-1BC1B1D27F6F}" type="parTrans" cxnId="{AFA1C39C-FC67-4466-9196-8C4DD0F3B65B}">
      <dgm:prSet/>
      <dgm:spPr/>
      <dgm:t>
        <a:bodyPr/>
        <a:lstStyle/>
        <a:p>
          <a:endParaRPr lang="es-CO"/>
        </a:p>
      </dgm:t>
    </dgm:pt>
    <dgm:pt modelId="{25EE3E58-1629-4C83-87CA-F4FED8BAA183}" type="sibTrans" cxnId="{AFA1C39C-FC67-4466-9196-8C4DD0F3B65B}">
      <dgm:prSet/>
      <dgm:spPr/>
      <dgm:t>
        <a:bodyPr/>
        <a:lstStyle/>
        <a:p>
          <a:endParaRPr lang="es-CO"/>
        </a:p>
      </dgm:t>
    </dgm:pt>
    <dgm:pt modelId="{29BE931E-AC0E-4E7E-84C5-5A19F4C2617C}">
      <dgm:prSet phldrT="[Texto]"/>
      <dgm:spPr/>
      <dgm:t>
        <a:bodyPr/>
        <a:lstStyle/>
        <a:p>
          <a:r>
            <a:rPr lang="es-CO" dirty="0" smtClean="0"/>
            <a:t>DIMENSIONES</a:t>
          </a:r>
          <a:endParaRPr lang="es-CO" dirty="0"/>
        </a:p>
      </dgm:t>
    </dgm:pt>
    <dgm:pt modelId="{02282284-3C87-4FF5-927A-87A5F6D8C657}" type="parTrans" cxnId="{0EB76F37-3550-4E25-ACCE-6FFB11FD9194}">
      <dgm:prSet/>
      <dgm:spPr/>
      <dgm:t>
        <a:bodyPr/>
        <a:lstStyle/>
        <a:p>
          <a:endParaRPr lang="es-CO"/>
        </a:p>
      </dgm:t>
    </dgm:pt>
    <dgm:pt modelId="{8B336D17-9D25-4AC9-A2E3-CE398116806E}" type="sibTrans" cxnId="{0EB76F37-3550-4E25-ACCE-6FFB11FD9194}">
      <dgm:prSet/>
      <dgm:spPr/>
      <dgm:t>
        <a:bodyPr/>
        <a:lstStyle/>
        <a:p>
          <a:endParaRPr lang="es-CO"/>
        </a:p>
      </dgm:t>
    </dgm:pt>
    <dgm:pt modelId="{3A39B7B0-EB7E-43C0-BDCB-27047C6F3773}">
      <dgm:prSet/>
      <dgm:spPr/>
      <dgm:t>
        <a:bodyPr/>
        <a:lstStyle/>
        <a:p>
          <a:pPr algn="just"/>
          <a:r>
            <a:rPr lang="es-ES" dirty="0" smtClean="0"/>
            <a:t>Sistema de medición de energía eléctrica </a:t>
          </a:r>
          <a:r>
            <a:rPr lang="es-CO" dirty="0" smtClean="0"/>
            <a:t>agrupa en cajas de medida, </a:t>
          </a:r>
          <a:r>
            <a:rPr lang="es-ES" dirty="0" smtClean="0"/>
            <a:t> medidores actuadores y equipo de comunicación, que cuentan con operación remota para realizar </a:t>
          </a:r>
          <a:r>
            <a:rPr lang="es-CO" dirty="0" smtClean="0"/>
            <a:t>lectura, suspensión, reconexión y balances</a:t>
          </a:r>
          <a:endParaRPr lang="es-CO" dirty="0"/>
        </a:p>
      </dgm:t>
    </dgm:pt>
    <dgm:pt modelId="{B7BD06DC-D701-48E4-9E0E-C66555E1EEBC}" type="parTrans" cxnId="{456F9CB4-616E-4E49-861B-F9F0CD4BAF20}">
      <dgm:prSet/>
      <dgm:spPr/>
      <dgm:t>
        <a:bodyPr/>
        <a:lstStyle/>
        <a:p>
          <a:endParaRPr lang="es-CO"/>
        </a:p>
      </dgm:t>
    </dgm:pt>
    <dgm:pt modelId="{E5FEC82F-05F6-4642-82BC-1A68294111FF}" type="sibTrans" cxnId="{456F9CB4-616E-4E49-861B-F9F0CD4BAF20}">
      <dgm:prSet/>
      <dgm:spPr/>
      <dgm:t>
        <a:bodyPr/>
        <a:lstStyle/>
        <a:p>
          <a:endParaRPr lang="es-CO"/>
        </a:p>
      </dgm:t>
    </dgm:pt>
    <dgm:pt modelId="{610B9565-827E-4AB8-AC94-E7B6A7668BB3}">
      <dgm:prSet/>
      <dgm:spPr/>
      <dgm:t>
        <a:bodyPr/>
        <a:lstStyle/>
        <a:p>
          <a:pPr algn="just"/>
          <a:r>
            <a:rPr lang="es-CO" dirty="0" smtClean="0"/>
            <a:t>Oportunidad y frecuencia de la información como valor agregado o control de balances de energía</a:t>
          </a:r>
          <a:endParaRPr lang="es-CO" dirty="0"/>
        </a:p>
      </dgm:t>
    </dgm:pt>
    <dgm:pt modelId="{9F53CCAB-356C-4AFA-B1B8-694BFF043C8D}" type="parTrans" cxnId="{A0AE7F04-F608-49B5-99A7-DCA5C67967E8}">
      <dgm:prSet/>
      <dgm:spPr/>
      <dgm:t>
        <a:bodyPr/>
        <a:lstStyle/>
        <a:p>
          <a:endParaRPr lang="es-CO"/>
        </a:p>
      </dgm:t>
    </dgm:pt>
    <dgm:pt modelId="{3962A5E1-A812-4D18-8A7A-A4E6EEF44EB4}" type="sibTrans" cxnId="{A0AE7F04-F608-49B5-99A7-DCA5C67967E8}">
      <dgm:prSet/>
      <dgm:spPr/>
      <dgm:t>
        <a:bodyPr/>
        <a:lstStyle/>
        <a:p>
          <a:endParaRPr lang="es-CO"/>
        </a:p>
      </dgm:t>
    </dgm:pt>
    <dgm:pt modelId="{87836282-3963-4BF2-91E8-90215069BAFD}">
      <dgm:prSet/>
      <dgm:spPr/>
      <dgm:t>
        <a:bodyPr/>
        <a:lstStyle/>
        <a:p>
          <a:r>
            <a:rPr lang="es-CO" dirty="0" smtClean="0"/>
            <a:t>Sectores con altos índices de pobreza y violencia o clientes con altos consumos y exigencias de valor agregado o Sectores con alta densidad de pyme  </a:t>
          </a:r>
          <a:endParaRPr lang="es-CO" dirty="0"/>
        </a:p>
      </dgm:t>
    </dgm:pt>
    <dgm:pt modelId="{5FE5CD84-048A-4CF5-AEA2-DDBEDE68EDEB}" type="parTrans" cxnId="{E0762C11-837D-4C75-90E6-22D4907280FD}">
      <dgm:prSet/>
      <dgm:spPr/>
      <dgm:t>
        <a:bodyPr/>
        <a:lstStyle/>
        <a:p>
          <a:endParaRPr lang="es-CO"/>
        </a:p>
      </dgm:t>
    </dgm:pt>
    <dgm:pt modelId="{36531D74-08C5-46E9-999D-8B473860F7A7}" type="sibTrans" cxnId="{E0762C11-837D-4C75-90E6-22D4907280FD}">
      <dgm:prSet/>
      <dgm:spPr/>
      <dgm:t>
        <a:bodyPr/>
        <a:lstStyle/>
        <a:p>
          <a:endParaRPr lang="es-CO"/>
        </a:p>
      </dgm:t>
    </dgm:pt>
    <dgm:pt modelId="{5E9E97DC-1663-42C0-AD5C-A190195FF369}">
      <dgm:prSet/>
      <dgm:spPr/>
      <dgm:t>
        <a:bodyPr/>
        <a:lstStyle/>
        <a:p>
          <a:pPr algn="just"/>
          <a:r>
            <a:rPr lang="es-CO" dirty="0" smtClean="0"/>
            <a:t>Gestión remota, automática, sin operativa expuesta a la coerción.</a:t>
          </a:r>
          <a:endParaRPr lang="es-CO" dirty="0"/>
        </a:p>
      </dgm:t>
    </dgm:pt>
    <dgm:pt modelId="{2517EB62-B8DB-4DF6-B4DE-AFBE5DBD97F7}" type="parTrans" cxnId="{89A0BB00-A277-4333-B724-EEC5904C3742}">
      <dgm:prSet/>
      <dgm:spPr/>
      <dgm:t>
        <a:bodyPr/>
        <a:lstStyle/>
        <a:p>
          <a:endParaRPr lang="es-CO"/>
        </a:p>
      </dgm:t>
    </dgm:pt>
    <dgm:pt modelId="{16FE9424-BAD1-4260-95EA-B40473B4F3A4}" type="sibTrans" cxnId="{89A0BB00-A277-4333-B724-EEC5904C3742}">
      <dgm:prSet/>
      <dgm:spPr/>
      <dgm:t>
        <a:bodyPr/>
        <a:lstStyle/>
        <a:p>
          <a:endParaRPr lang="es-CO"/>
        </a:p>
      </dgm:t>
    </dgm:pt>
    <dgm:pt modelId="{0880876E-0592-4C35-845D-0194FC97961D}">
      <dgm:prSet/>
      <dgm:spPr/>
      <dgm:t>
        <a:bodyPr/>
        <a:lstStyle/>
        <a:p>
          <a:pPr algn="just" rtl="0"/>
          <a:r>
            <a:rPr lang="es-MX" b="0" dirty="0" smtClean="0">
              <a:latin typeface="Calibri" pitchFamily="34" charset="0"/>
              <a:ea typeface="+mn-ea"/>
              <a:cs typeface="Arial"/>
            </a:rPr>
            <a:t>Desde  2008 </a:t>
          </a:r>
          <a:r>
            <a:rPr lang="es-MX" b="1" dirty="0" smtClean="0">
              <a:latin typeface="Calibri" pitchFamily="34" charset="0"/>
              <a:ea typeface="+mn-ea"/>
              <a:cs typeface="Arial"/>
            </a:rPr>
            <a:t>2341</a:t>
          </a:r>
          <a:r>
            <a:rPr lang="es-MX" dirty="0" smtClean="0">
              <a:latin typeface="Calibri" pitchFamily="34" charset="0"/>
              <a:ea typeface="+mn-ea"/>
              <a:cs typeface="Arial"/>
            </a:rPr>
            <a:t> clientes distribuidos en </a:t>
          </a:r>
          <a:r>
            <a:rPr lang="es-MX" b="1" dirty="0" smtClean="0">
              <a:latin typeface="Calibri" pitchFamily="34" charset="0"/>
              <a:ea typeface="+mn-ea"/>
              <a:cs typeface="Arial"/>
            </a:rPr>
            <a:t>34 </a:t>
          </a:r>
          <a:r>
            <a:rPr lang="es-MX" dirty="0" smtClean="0">
              <a:latin typeface="Calibri" pitchFamily="34" charset="0"/>
              <a:ea typeface="+mn-ea"/>
              <a:cs typeface="Arial"/>
            </a:rPr>
            <a:t>transformadores. Bajando las  perdidas de l 28% al 3%, se han recuperado anualmente </a:t>
          </a:r>
          <a:r>
            <a:rPr lang="es-MX" b="1" dirty="0" smtClean="0">
              <a:latin typeface="Calibri" pitchFamily="34" charset="0"/>
              <a:ea typeface="+mn-ea"/>
              <a:cs typeface="Arial"/>
            </a:rPr>
            <a:t>1,7 </a:t>
          </a:r>
          <a:r>
            <a:rPr lang="es-MX" b="1" dirty="0" err="1" smtClean="0">
              <a:latin typeface="Calibri" pitchFamily="34" charset="0"/>
              <a:ea typeface="+mn-ea"/>
              <a:cs typeface="Arial"/>
            </a:rPr>
            <a:t>GWh</a:t>
          </a:r>
          <a:r>
            <a:rPr lang="es-MX" b="1" dirty="0" smtClean="0">
              <a:latin typeface="Calibri" pitchFamily="34" charset="0"/>
              <a:ea typeface="+mn-ea"/>
              <a:cs typeface="Arial"/>
            </a:rPr>
            <a:t> </a:t>
          </a:r>
          <a:r>
            <a:rPr lang="es-MX" dirty="0" smtClean="0">
              <a:latin typeface="Calibri" pitchFamily="34" charset="0"/>
              <a:ea typeface="+mn-ea"/>
              <a:cs typeface="Arial"/>
            </a:rPr>
            <a:t>desde el </a:t>
          </a:r>
          <a:r>
            <a:rPr lang="es-MX" dirty="0" err="1" smtClean="0">
              <a:latin typeface="Calibri" pitchFamily="34" charset="0"/>
              <a:ea typeface="+mn-ea"/>
              <a:cs typeface="Arial"/>
            </a:rPr>
            <a:t>el</a:t>
          </a:r>
          <a:r>
            <a:rPr lang="es-MX" dirty="0" smtClean="0">
              <a:latin typeface="Calibri" pitchFamily="34" charset="0"/>
              <a:ea typeface="+mn-ea"/>
              <a:cs typeface="Arial"/>
            </a:rPr>
            <a:t> 2008. (</a:t>
          </a:r>
          <a:r>
            <a:rPr lang="es-MX" b="1" dirty="0" smtClean="0">
              <a:latin typeface="Calibri" pitchFamily="34" charset="0"/>
              <a:ea typeface="+mn-ea"/>
              <a:cs typeface="Arial"/>
            </a:rPr>
            <a:t>$ 490 Millones Anuales</a:t>
          </a:r>
          <a:r>
            <a:rPr lang="es-MX" dirty="0" smtClean="0">
              <a:latin typeface="Calibri" pitchFamily="34" charset="0"/>
              <a:ea typeface="+mn-ea"/>
              <a:cs typeface="Arial"/>
            </a:rPr>
            <a:t>). </a:t>
          </a:r>
          <a:r>
            <a:rPr lang="es-MX" b="0" dirty="0" smtClean="0">
              <a:latin typeface="Calibri" pitchFamily="34" charset="0"/>
              <a:ea typeface="+mn-ea"/>
              <a:cs typeface="Arial"/>
            </a:rPr>
            <a:t>Los costos anuales de mantenimiento del sistema  fueron de </a:t>
          </a:r>
          <a:r>
            <a:rPr lang="es-MX" b="1" dirty="0" smtClean="0">
              <a:latin typeface="Calibri" pitchFamily="34" charset="0"/>
              <a:ea typeface="+mn-ea"/>
              <a:cs typeface="Arial"/>
            </a:rPr>
            <a:t>  $145 Millones</a:t>
          </a:r>
          <a:endParaRPr lang="es-CO" dirty="0"/>
        </a:p>
      </dgm:t>
    </dgm:pt>
    <dgm:pt modelId="{30876F69-1D46-4D99-9D78-49BCEBC60A17}" type="parTrans" cxnId="{403A7DB3-2944-4953-8E03-78EAEFDDAEBF}">
      <dgm:prSet/>
      <dgm:spPr/>
      <dgm:t>
        <a:bodyPr/>
        <a:lstStyle/>
        <a:p>
          <a:endParaRPr lang="es-CO"/>
        </a:p>
      </dgm:t>
    </dgm:pt>
    <dgm:pt modelId="{A6796C19-C311-4963-A623-354B45526EBB}" type="sibTrans" cxnId="{403A7DB3-2944-4953-8E03-78EAEFDDAEBF}">
      <dgm:prSet/>
      <dgm:spPr/>
      <dgm:t>
        <a:bodyPr/>
        <a:lstStyle/>
        <a:p>
          <a:endParaRPr lang="es-CO"/>
        </a:p>
      </dgm:t>
    </dgm:pt>
    <dgm:pt modelId="{4298280F-30EF-4BBF-9E06-1FBC90EBC505}" type="pres">
      <dgm:prSet presAssocID="{CFE35961-3CF5-4C75-BC42-566E2FAE60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E609ADD-0692-4104-A35F-34EC6B1F1178}" type="pres">
      <dgm:prSet presAssocID="{417C35B0-3543-4205-ADF7-5F6A5D0F9ED6}" presName="parentLin" presStyleCnt="0"/>
      <dgm:spPr/>
      <dgm:t>
        <a:bodyPr/>
        <a:lstStyle/>
        <a:p>
          <a:endParaRPr lang="es-CO"/>
        </a:p>
      </dgm:t>
    </dgm:pt>
    <dgm:pt modelId="{06933F84-449C-4ECD-B66B-A0E48EEB0E50}" type="pres">
      <dgm:prSet presAssocID="{417C35B0-3543-4205-ADF7-5F6A5D0F9ED6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8CB36512-0CBF-444A-927A-AB9A7A69F171}" type="pres">
      <dgm:prSet presAssocID="{417C35B0-3543-4205-ADF7-5F6A5D0F9E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F3FDD4-CC20-4656-8A89-9E2D3F6EA20F}" type="pres">
      <dgm:prSet presAssocID="{417C35B0-3543-4205-ADF7-5F6A5D0F9ED6}" presName="negativeSpace" presStyleCnt="0"/>
      <dgm:spPr/>
      <dgm:t>
        <a:bodyPr/>
        <a:lstStyle/>
        <a:p>
          <a:endParaRPr lang="es-CO"/>
        </a:p>
      </dgm:t>
    </dgm:pt>
    <dgm:pt modelId="{BD75DADB-243D-44B4-963E-16DD3CC0B3E3}" type="pres">
      <dgm:prSet presAssocID="{417C35B0-3543-4205-ADF7-5F6A5D0F9ED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38218C-CD2E-4D0E-9487-753C8FC1992A}" type="pres">
      <dgm:prSet presAssocID="{C59A59C9-4E83-48B3-A067-E1E6C435E185}" presName="spaceBetweenRectangles" presStyleCnt="0"/>
      <dgm:spPr/>
      <dgm:t>
        <a:bodyPr/>
        <a:lstStyle/>
        <a:p>
          <a:endParaRPr lang="es-CO"/>
        </a:p>
      </dgm:t>
    </dgm:pt>
    <dgm:pt modelId="{A8FDA0F3-6B3A-458A-BE74-3C9136E4C626}" type="pres">
      <dgm:prSet presAssocID="{DF8FB8FE-62C0-4990-9ABE-C303586F7662}" presName="parentLin" presStyleCnt="0"/>
      <dgm:spPr/>
      <dgm:t>
        <a:bodyPr/>
        <a:lstStyle/>
        <a:p>
          <a:endParaRPr lang="es-CO"/>
        </a:p>
      </dgm:t>
    </dgm:pt>
    <dgm:pt modelId="{F27621E9-6036-41FC-B43A-3903BFC0182D}" type="pres">
      <dgm:prSet presAssocID="{DF8FB8FE-62C0-4990-9ABE-C303586F7662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898FAD6C-4FA0-480A-8FAE-7BB7D099BC1E}" type="pres">
      <dgm:prSet presAssocID="{DF8FB8FE-62C0-4990-9ABE-C303586F76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6FC1B1-EB20-4966-8806-B45D9E7DE986}" type="pres">
      <dgm:prSet presAssocID="{DF8FB8FE-62C0-4990-9ABE-C303586F7662}" presName="negativeSpace" presStyleCnt="0"/>
      <dgm:spPr/>
      <dgm:t>
        <a:bodyPr/>
        <a:lstStyle/>
        <a:p>
          <a:endParaRPr lang="es-CO"/>
        </a:p>
      </dgm:t>
    </dgm:pt>
    <dgm:pt modelId="{E2B5CB8D-1EA1-4891-8BCD-3FC18E84F6C7}" type="pres">
      <dgm:prSet presAssocID="{DF8FB8FE-62C0-4990-9ABE-C303586F76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9E3CD3-2BDD-4D53-8818-7D8FEBECE346}" type="pres">
      <dgm:prSet presAssocID="{6B05F883-F600-45C8-A4EB-3B9CC73A4E96}" presName="spaceBetweenRectangles" presStyleCnt="0"/>
      <dgm:spPr/>
      <dgm:t>
        <a:bodyPr/>
        <a:lstStyle/>
        <a:p>
          <a:endParaRPr lang="es-CO"/>
        </a:p>
      </dgm:t>
    </dgm:pt>
    <dgm:pt modelId="{707B46D1-E063-421F-86A8-0642F6268224}" type="pres">
      <dgm:prSet presAssocID="{1F5E5ACE-8BEB-425E-B2A7-5BB12BE1A730}" presName="parentLin" presStyleCnt="0"/>
      <dgm:spPr/>
      <dgm:t>
        <a:bodyPr/>
        <a:lstStyle/>
        <a:p>
          <a:endParaRPr lang="es-CO"/>
        </a:p>
      </dgm:t>
    </dgm:pt>
    <dgm:pt modelId="{F53BCEB1-2F75-4124-997C-430AE2FA997D}" type="pres">
      <dgm:prSet presAssocID="{1F5E5ACE-8BEB-425E-B2A7-5BB12BE1A730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A127FAAA-DE2C-4242-852F-35B175E665C4}" type="pres">
      <dgm:prSet presAssocID="{1F5E5ACE-8BEB-425E-B2A7-5BB12BE1A7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96B46D-0384-4B3D-AE85-604F789D0CA9}" type="pres">
      <dgm:prSet presAssocID="{1F5E5ACE-8BEB-425E-B2A7-5BB12BE1A730}" presName="negativeSpace" presStyleCnt="0"/>
      <dgm:spPr/>
      <dgm:t>
        <a:bodyPr/>
        <a:lstStyle/>
        <a:p>
          <a:endParaRPr lang="es-CO"/>
        </a:p>
      </dgm:t>
    </dgm:pt>
    <dgm:pt modelId="{116D895C-4C70-4F72-8262-ED22495FDA63}" type="pres">
      <dgm:prSet presAssocID="{1F5E5ACE-8BEB-425E-B2A7-5BB12BE1A73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DA8159-6E7C-46C2-8DC4-2DDBDE76C052}" type="pres">
      <dgm:prSet presAssocID="{25EE3E58-1629-4C83-87CA-F4FED8BAA183}" presName="spaceBetweenRectangles" presStyleCnt="0"/>
      <dgm:spPr/>
      <dgm:t>
        <a:bodyPr/>
        <a:lstStyle/>
        <a:p>
          <a:endParaRPr lang="es-CO"/>
        </a:p>
      </dgm:t>
    </dgm:pt>
    <dgm:pt modelId="{B825A15B-4C95-4E5E-BE0E-E8E60754D69E}" type="pres">
      <dgm:prSet presAssocID="{29BE931E-AC0E-4E7E-84C5-5A19F4C2617C}" presName="parentLin" presStyleCnt="0"/>
      <dgm:spPr/>
      <dgm:t>
        <a:bodyPr/>
        <a:lstStyle/>
        <a:p>
          <a:endParaRPr lang="es-CO"/>
        </a:p>
      </dgm:t>
    </dgm:pt>
    <dgm:pt modelId="{5D80F0D7-66B0-4C7B-98E1-BC54D476D5D4}" type="pres">
      <dgm:prSet presAssocID="{29BE931E-AC0E-4E7E-84C5-5A19F4C2617C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20EE740E-923C-42DE-820A-C04A1FF22737}" type="pres">
      <dgm:prSet presAssocID="{29BE931E-AC0E-4E7E-84C5-5A19F4C261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42F487-117A-4ECF-98A0-A854F2EB772F}" type="pres">
      <dgm:prSet presAssocID="{29BE931E-AC0E-4E7E-84C5-5A19F4C2617C}" presName="negativeSpace" presStyleCnt="0"/>
      <dgm:spPr/>
      <dgm:t>
        <a:bodyPr/>
        <a:lstStyle/>
        <a:p>
          <a:endParaRPr lang="es-CO"/>
        </a:p>
      </dgm:t>
    </dgm:pt>
    <dgm:pt modelId="{C7A07FDA-4F06-425C-AE6E-E96F08F1A77A}" type="pres">
      <dgm:prSet presAssocID="{29BE931E-AC0E-4E7E-84C5-5A19F4C2617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C7603B-31A3-4A13-B0B4-42C3258AACFC}" type="presOf" srcId="{29BE931E-AC0E-4E7E-84C5-5A19F4C2617C}" destId="{5D80F0D7-66B0-4C7B-98E1-BC54D476D5D4}" srcOrd="0" destOrd="0" presId="urn:microsoft.com/office/officeart/2005/8/layout/list1"/>
    <dgm:cxn modelId="{AFA1C39C-FC67-4466-9196-8C4DD0F3B65B}" srcId="{CFE35961-3CF5-4C75-BC42-566E2FAE60F5}" destId="{1F5E5ACE-8BEB-425E-B2A7-5BB12BE1A730}" srcOrd="2" destOrd="0" parTransId="{991742EB-5EA0-406C-A142-1BC1B1D27F6F}" sibTransId="{25EE3E58-1629-4C83-87CA-F4FED8BAA183}"/>
    <dgm:cxn modelId="{E0762C11-837D-4C75-90E6-22D4907280FD}" srcId="{1F5E5ACE-8BEB-425E-B2A7-5BB12BE1A730}" destId="{87836282-3963-4BF2-91E8-90215069BAFD}" srcOrd="0" destOrd="0" parTransId="{5FE5CD84-048A-4CF5-AEA2-DDBEDE68EDEB}" sibTransId="{36531D74-08C5-46E9-999D-8B473860F7A7}"/>
    <dgm:cxn modelId="{27AD44EF-869B-476F-A97D-CD703F911117}" type="presOf" srcId="{DF8FB8FE-62C0-4990-9ABE-C303586F7662}" destId="{F27621E9-6036-41FC-B43A-3903BFC0182D}" srcOrd="0" destOrd="0" presId="urn:microsoft.com/office/officeart/2005/8/layout/list1"/>
    <dgm:cxn modelId="{76220368-CE84-483B-B876-EBF54CAFF367}" type="presOf" srcId="{DF8FB8FE-62C0-4990-9ABE-C303586F7662}" destId="{898FAD6C-4FA0-480A-8FAE-7BB7D099BC1E}" srcOrd="1" destOrd="0" presId="urn:microsoft.com/office/officeart/2005/8/layout/list1"/>
    <dgm:cxn modelId="{4A33F263-4A78-4DB5-8E30-C995979B99D1}" type="presOf" srcId="{1F5E5ACE-8BEB-425E-B2A7-5BB12BE1A730}" destId="{A127FAAA-DE2C-4242-852F-35B175E665C4}" srcOrd="1" destOrd="0" presId="urn:microsoft.com/office/officeart/2005/8/layout/list1"/>
    <dgm:cxn modelId="{7AA3B948-810B-4ABA-A0ED-8AFEEF0783BF}" type="presOf" srcId="{3A39B7B0-EB7E-43C0-BDCB-27047C6F3773}" destId="{BD75DADB-243D-44B4-963E-16DD3CC0B3E3}" srcOrd="0" destOrd="0" presId="urn:microsoft.com/office/officeart/2005/8/layout/list1"/>
    <dgm:cxn modelId="{9066124F-B85B-49E2-97D9-67E793288DC9}" type="presOf" srcId="{CFE35961-3CF5-4C75-BC42-566E2FAE60F5}" destId="{4298280F-30EF-4BBF-9E06-1FBC90EBC505}" srcOrd="0" destOrd="0" presId="urn:microsoft.com/office/officeart/2005/8/layout/list1"/>
    <dgm:cxn modelId="{456F9CB4-616E-4E49-861B-F9F0CD4BAF20}" srcId="{417C35B0-3543-4205-ADF7-5F6A5D0F9ED6}" destId="{3A39B7B0-EB7E-43C0-BDCB-27047C6F3773}" srcOrd="0" destOrd="0" parTransId="{B7BD06DC-D701-48E4-9E0E-C66555E1EEBC}" sibTransId="{E5FEC82F-05F6-4642-82BC-1A68294111FF}"/>
    <dgm:cxn modelId="{89A0BB00-A277-4333-B724-EEC5904C3742}" srcId="{DF8FB8FE-62C0-4990-9ABE-C303586F7662}" destId="{5E9E97DC-1663-42C0-AD5C-A190195FF369}" srcOrd="1" destOrd="0" parTransId="{2517EB62-B8DB-4DF6-B4DE-AFBE5DBD97F7}" sibTransId="{16FE9424-BAD1-4260-95EA-B40473B4F3A4}"/>
    <dgm:cxn modelId="{D8902F7E-B4F2-4073-A1B4-A962BE66BB1C}" type="presOf" srcId="{0880876E-0592-4C35-845D-0194FC97961D}" destId="{C7A07FDA-4F06-425C-AE6E-E96F08F1A77A}" srcOrd="0" destOrd="0" presId="urn:microsoft.com/office/officeart/2005/8/layout/list1"/>
    <dgm:cxn modelId="{91F35F32-C1D4-43C3-ABD0-6EB77B5119CE}" srcId="{CFE35961-3CF5-4C75-BC42-566E2FAE60F5}" destId="{417C35B0-3543-4205-ADF7-5F6A5D0F9ED6}" srcOrd="0" destOrd="0" parTransId="{05B2F7BF-2050-4D52-A83B-636CCBD8874C}" sibTransId="{C59A59C9-4E83-48B3-A067-E1E6C435E185}"/>
    <dgm:cxn modelId="{0EB76F37-3550-4E25-ACCE-6FFB11FD9194}" srcId="{CFE35961-3CF5-4C75-BC42-566E2FAE60F5}" destId="{29BE931E-AC0E-4E7E-84C5-5A19F4C2617C}" srcOrd="3" destOrd="0" parTransId="{02282284-3C87-4FF5-927A-87A5F6D8C657}" sibTransId="{8B336D17-9D25-4AC9-A2E3-CE398116806E}"/>
    <dgm:cxn modelId="{91C2268D-EEF7-496E-AED0-91E9BEE819DC}" type="presOf" srcId="{417C35B0-3543-4205-ADF7-5F6A5D0F9ED6}" destId="{06933F84-449C-4ECD-B66B-A0E48EEB0E50}" srcOrd="0" destOrd="0" presId="urn:microsoft.com/office/officeart/2005/8/layout/list1"/>
    <dgm:cxn modelId="{6FF2D446-E8DC-4284-B0FF-C143D5018EF4}" type="presOf" srcId="{610B9565-827E-4AB8-AC94-E7B6A7668BB3}" destId="{E2B5CB8D-1EA1-4891-8BCD-3FC18E84F6C7}" srcOrd="0" destOrd="0" presId="urn:microsoft.com/office/officeart/2005/8/layout/list1"/>
    <dgm:cxn modelId="{403A7DB3-2944-4953-8E03-78EAEFDDAEBF}" srcId="{29BE931E-AC0E-4E7E-84C5-5A19F4C2617C}" destId="{0880876E-0592-4C35-845D-0194FC97961D}" srcOrd="0" destOrd="0" parTransId="{30876F69-1D46-4D99-9D78-49BCEBC60A17}" sibTransId="{A6796C19-C311-4963-A623-354B45526EBB}"/>
    <dgm:cxn modelId="{A0AE7F04-F608-49B5-99A7-DCA5C67967E8}" srcId="{DF8FB8FE-62C0-4990-9ABE-C303586F7662}" destId="{610B9565-827E-4AB8-AC94-E7B6A7668BB3}" srcOrd="0" destOrd="0" parTransId="{9F53CCAB-356C-4AFA-B1B8-694BFF043C8D}" sibTransId="{3962A5E1-A812-4D18-8A7A-A4E6EEF44EB4}"/>
    <dgm:cxn modelId="{557D39D3-6A14-411A-96EF-E50F0AC6B034}" type="presOf" srcId="{87836282-3963-4BF2-91E8-90215069BAFD}" destId="{116D895C-4C70-4F72-8262-ED22495FDA63}" srcOrd="0" destOrd="0" presId="urn:microsoft.com/office/officeart/2005/8/layout/list1"/>
    <dgm:cxn modelId="{62E05036-14D5-4A9A-9AF3-1423D30D257E}" type="presOf" srcId="{29BE931E-AC0E-4E7E-84C5-5A19F4C2617C}" destId="{20EE740E-923C-42DE-820A-C04A1FF22737}" srcOrd="1" destOrd="0" presId="urn:microsoft.com/office/officeart/2005/8/layout/list1"/>
    <dgm:cxn modelId="{7B41832E-7418-443C-B188-1E155C305DFD}" type="presOf" srcId="{1F5E5ACE-8BEB-425E-B2A7-5BB12BE1A730}" destId="{F53BCEB1-2F75-4124-997C-430AE2FA997D}" srcOrd="0" destOrd="0" presId="urn:microsoft.com/office/officeart/2005/8/layout/list1"/>
    <dgm:cxn modelId="{E662E290-275E-4CAA-97CA-821E3B8446A3}" type="presOf" srcId="{417C35B0-3543-4205-ADF7-5F6A5D0F9ED6}" destId="{8CB36512-0CBF-444A-927A-AB9A7A69F171}" srcOrd="1" destOrd="0" presId="urn:microsoft.com/office/officeart/2005/8/layout/list1"/>
    <dgm:cxn modelId="{7C97B24B-11F4-4E92-8DA2-64DE86C1BAA3}" type="presOf" srcId="{5E9E97DC-1663-42C0-AD5C-A190195FF369}" destId="{E2B5CB8D-1EA1-4891-8BCD-3FC18E84F6C7}" srcOrd="0" destOrd="1" presId="urn:microsoft.com/office/officeart/2005/8/layout/list1"/>
    <dgm:cxn modelId="{89295446-7467-4B20-921C-F41A4F96020C}" srcId="{CFE35961-3CF5-4C75-BC42-566E2FAE60F5}" destId="{DF8FB8FE-62C0-4990-9ABE-C303586F7662}" srcOrd="1" destOrd="0" parTransId="{2D6D000E-9A04-4B4B-892C-F2B87FDC3E3A}" sibTransId="{6B05F883-F600-45C8-A4EB-3B9CC73A4E96}"/>
    <dgm:cxn modelId="{E96756EE-0B1D-4BA8-8BBF-6507F6DC46D8}" type="presParOf" srcId="{4298280F-30EF-4BBF-9E06-1FBC90EBC505}" destId="{FE609ADD-0692-4104-A35F-34EC6B1F1178}" srcOrd="0" destOrd="0" presId="urn:microsoft.com/office/officeart/2005/8/layout/list1"/>
    <dgm:cxn modelId="{2A763839-1E06-4BDE-960F-CDCF5427B0E8}" type="presParOf" srcId="{FE609ADD-0692-4104-A35F-34EC6B1F1178}" destId="{06933F84-449C-4ECD-B66B-A0E48EEB0E50}" srcOrd="0" destOrd="0" presId="urn:microsoft.com/office/officeart/2005/8/layout/list1"/>
    <dgm:cxn modelId="{FA579B86-98B9-4F59-967B-6AF05835662F}" type="presParOf" srcId="{FE609ADD-0692-4104-A35F-34EC6B1F1178}" destId="{8CB36512-0CBF-444A-927A-AB9A7A69F171}" srcOrd="1" destOrd="0" presId="urn:microsoft.com/office/officeart/2005/8/layout/list1"/>
    <dgm:cxn modelId="{85FC7A5B-1296-4A96-9A15-5888D95C2A1D}" type="presParOf" srcId="{4298280F-30EF-4BBF-9E06-1FBC90EBC505}" destId="{6FF3FDD4-CC20-4656-8A89-9E2D3F6EA20F}" srcOrd="1" destOrd="0" presId="urn:microsoft.com/office/officeart/2005/8/layout/list1"/>
    <dgm:cxn modelId="{9AF52193-C462-4933-BAF6-68A6C90CEECB}" type="presParOf" srcId="{4298280F-30EF-4BBF-9E06-1FBC90EBC505}" destId="{BD75DADB-243D-44B4-963E-16DD3CC0B3E3}" srcOrd="2" destOrd="0" presId="urn:microsoft.com/office/officeart/2005/8/layout/list1"/>
    <dgm:cxn modelId="{286E72F5-4889-4BEC-A375-8695D5ED7E4C}" type="presParOf" srcId="{4298280F-30EF-4BBF-9E06-1FBC90EBC505}" destId="{3538218C-CD2E-4D0E-9487-753C8FC1992A}" srcOrd="3" destOrd="0" presId="urn:microsoft.com/office/officeart/2005/8/layout/list1"/>
    <dgm:cxn modelId="{95FCB7DA-E27D-4AFF-917A-6309E9465900}" type="presParOf" srcId="{4298280F-30EF-4BBF-9E06-1FBC90EBC505}" destId="{A8FDA0F3-6B3A-458A-BE74-3C9136E4C626}" srcOrd="4" destOrd="0" presId="urn:microsoft.com/office/officeart/2005/8/layout/list1"/>
    <dgm:cxn modelId="{914E80E3-27B0-4D20-88EB-5683313F123D}" type="presParOf" srcId="{A8FDA0F3-6B3A-458A-BE74-3C9136E4C626}" destId="{F27621E9-6036-41FC-B43A-3903BFC0182D}" srcOrd="0" destOrd="0" presId="urn:microsoft.com/office/officeart/2005/8/layout/list1"/>
    <dgm:cxn modelId="{B35D73B3-9D79-4CD3-AE12-5CB2375634E1}" type="presParOf" srcId="{A8FDA0F3-6B3A-458A-BE74-3C9136E4C626}" destId="{898FAD6C-4FA0-480A-8FAE-7BB7D099BC1E}" srcOrd="1" destOrd="0" presId="urn:microsoft.com/office/officeart/2005/8/layout/list1"/>
    <dgm:cxn modelId="{E6D9E8F6-B8CF-463B-95F4-A9A5DD8CE91C}" type="presParOf" srcId="{4298280F-30EF-4BBF-9E06-1FBC90EBC505}" destId="{666FC1B1-EB20-4966-8806-B45D9E7DE986}" srcOrd="5" destOrd="0" presId="urn:microsoft.com/office/officeart/2005/8/layout/list1"/>
    <dgm:cxn modelId="{06F3A9D8-4EAA-40EB-936B-9E94FC4A106A}" type="presParOf" srcId="{4298280F-30EF-4BBF-9E06-1FBC90EBC505}" destId="{E2B5CB8D-1EA1-4891-8BCD-3FC18E84F6C7}" srcOrd="6" destOrd="0" presId="urn:microsoft.com/office/officeart/2005/8/layout/list1"/>
    <dgm:cxn modelId="{3489C6C4-FA8F-46E9-963E-7BDF76936D2F}" type="presParOf" srcId="{4298280F-30EF-4BBF-9E06-1FBC90EBC505}" destId="{C19E3CD3-2BDD-4D53-8818-7D8FEBECE346}" srcOrd="7" destOrd="0" presId="urn:microsoft.com/office/officeart/2005/8/layout/list1"/>
    <dgm:cxn modelId="{8995D806-62F2-4CF3-8522-A63191858AC8}" type="presParOf" srcId="{4298280F-30EF-4BBF-9E06-1FBC90EBC505}" destId="{707B46D1-E063-421F-86A8-0642F6268224}" srcOrd="8" destOrd="0" presId="urn:microsoft.com/office/officeart/2005/8/layout/list1"/>
    <dgm:cxn modelId="{1DBC21F4-239B-42D1-9EC0-0FB7CDA851C7}" type="presParOf" srcId="{707B46D1-E063-421F-86A8-0642F6268224}" destId="{F53BCEB1-2F75-4124-997C-430AE2FA997D}" srcOrd="0" destOrd="0" presId="urn:microsoft.com/office/officeart/2005/8/layout/list1"/>
    <dgm:cxn modelId="{87A0C9DA-864F-43D3-928A-E9CE6B9AC4E6}" type="presParOf" srcId="{707B46D1-E063-421F-86A8-0642F6268224}" destId="{A127FAAA-DE2C-4242-852F-35B175E665C4}" srcOrd="1" destOrd="0" presId="urn:microsoft.com/office/officeart/2005/8/layout/list1"/>
    <dgm:cxn modelId="{0992286D-C27F-458A-B96A-E135B44EBC41}" type="presParOf" srcId="{4298280F-30EF-4BBF-9E06-1FBC90EBC505}" destId="{E896B46D-0384-4B3D-AE85-604F789D0CA9}" srcOrd="9" destOrd="0" presId="urn:microsoft.com/office/officeart/2005/8/layout/list1"/>
    <dgm:cxn modelId="{0AA49CC3-DF59-4FFD-A92F-4DE35B1D8DAB}" type="presParOf" srcId="{4298280F-30EF-4BBF-9E06-1FBC90EBC505}" destId="{116D895C-4C70-4F72-8262-ED22495FDA63}" srcOrd="10" destOrd="0" presId="urn:microsoft.com/office/officeart/2005/8/layout/list1"/>
    <dgm:cxn modelId="{0DA46918-7D4D-4A75-93AC-7F2B127054BC}" type="presParOf" srcId="{4298280F-30EF-4BBF-9E06-1FBC90EBC505}" destId="{8DDA8159-6E7C-46C2-8DC4-2DDBDE76C052}" srcOrd="11" destOrd="0" presId="urn:microsoft.com/office/officeart/2005/8/layout/list1"/>
    <dgm:cxn modelId="{9F547E6F-73FE-4243-98D9-22BA542F6D55}" type="presParOf" srcId="{4298280F-30EF-4BBF-9E06-1FBC90EBC505}" destId="{B825A15B-4C95-4E5E-BE0E-E8E60754D69E}" srcOrd="12" destOrd="0" presId="urn:microsoft.com/office/officeart/2005/8/layout/list1"/>
    <dgm:cxn modelId="{FB8EF65C-CD58-4E0C-89E6-13A06FD54770}" type="presParOf" srcId="{B825A15B-4C95-4E5E-BE0E-E8E60754D69E}" destId="{5D80F0D7-66B0-4C7B-98E1-BC54D476D5D4}" srcOrd="0" destOrd="0" presId="urn:microsoft.com/office/officeart/2005/8/layout/list1"/>
    <dgm:cxn modelId="{653443F3-C0BD-4C50-822F-04DE4A252E88}" type="presParOf" srcId="{B825A15B-4C95-4E5E-BE0E-E8E60754D69E}" destId="{20EE740E-923C-42DE-820A-C04A1FF22737}" srcOrd="1" destOrd="0" presId="urn:microsoft.com/office/officeart/2005/8/layout/list1"/>
    <dgm:cxn modelId="{61A593FB-30D3-408A-A76D-4CBDC20C4BCE}" type="presParOf" srcId="{4298280F-30EF-4BBF-9E06-1FBC90EBC505}" destId="{4442F487-117A-4ECF-98A0-A854F2EB772F}" srcOrd="13" destOrd="0" presId="urn:microsoft.com/office/officeart/2005/8/layout/list1"/>
    <dgm:cxn modelId="{0EB8D2D2-811F-47C5-90DF-B84A65BECC0B}" type="presParOf" srcId="{4298280F-30EF-4BBF-9E06-1FBC90EBC505}" destId="{C7A07FDA-4F06-425C-AE6E-E96F08F1A7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8B2F0-32A8-4988-ACC9-0CC4888CBF5B}" type="doc">
      <dgm:prSet loTypeId="urn:microsoft.com/office/officeart/2005/8/layout/radial5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s-CO"/>
        </a:p>
      </dgm:t>
    </dgm:pt>
    <dgm:pt modelId="{753D4ECF-1ADD-470F-BF3E-6E54A631B74D}">
      <dgm:prSet phldrT="[Texto]"/>
      <dgm:spPr/>
      <dgm:t>
        <a:bodyPr/>
        <a:lstStyle/>
        <a:p>
          <a:r>
            <a:rPr lang="es-CO" dirty="0" smtClean="0"/>
            <a:t>Medida centralizada</a:t>
          </a:r>
          <a:endParaRPr lang="es-CO" dirty="0"/>
        </a:p>
      </dgm:t>
    </dgm:pt>
    <dgm:pt modelId="{0FC9AA69-7188-4E50-9B7E-0A45BD60A30F}" type="parTrans" cxnId="{79D46E41-DF26-440B-A72B-8BA3FE212FB2}">
      <dgm:prSet/>
      <dgm:spPr/>
      <dgm:t>
        <a:bodyPr/>
        <a:lstStyle/>
        <a:p>
          <a:endParaRPr lang="es-CO"/>
        </a:p>
      </dgm:t>
    </dgm:pt>
    <dgm:pt modelId="{82D2E2A8-3B62-4F1B-91D5-D2D60AAC6715}" type="sibTrans" cxnId="{79D46E41-DF26-440B-A72B-8BA3FE212FB2}">
      <dgm:prSet/>
      <dgm:spPr/>
      <dgm:t>
        <a:bodyPr/>
        <a:lstStyle/>
        <a:p>
          <a:endParaRPr lang="es-CO"/>
        </a:p>
      </dgm:t>
    </dgm:pt>
    <dgm:pt modelId="{17932B3C-600C-49E4-B0AF-5EE584CBAE6A}">
      <dgm:prSet phldrT="[Texto]"/>
      <dgm:spPr/>
      <dgm:t>
        <a:bodyPr/>
        <a:lstStyle/>
        <a:p>
          <a:r>
            <a:rPr lang="es-CO" dirty="0" smtClean="0"/>
            <a:t>EQUIPOS</a:t>
          </a:r>
          <a:endParaRPr lang="es-CO" dirty="0"/>
        </a:p>
      </dgm:t>
    </dgm:pt>
    <dgm:pt modelId="{867EC52D-4B9B-4CAF-8D8F-B4FBC9BE134A}" type="parTrans" cxnId="{132D9173-0A5D-48D9-A202-134B50DBF7AF}">
      <dgm:prSet/>
      <dgm:spPr/>
      <dgm:t>
        <a:bodyPr/>
        <a:lstStyle/>
        <a:p>
          <a:endParaRPr lang="es-CO"/>
        </a:p>
      </dgm:t>
    </dgm:pt>
    <dgm:pt modelId="{CF78D2FF-9FA5-4B5A-BA7E-0A1CC7443A0B}" type="sibTrans" cxnId="{132D9173-0A5D-48D9-A202-134B50DBF7AF}">
      <dgm:prSet/>
      <dgm:spPr/>
      <dgm:t>
        <a:bodyPr/>
        <a:lstStyle/>
        <a:p>
          <a:endParaRPr lang="es-CO"/>
        </a:p>
      </dgm:t>
    </dgm:pt>
    <dgm:pt modelId="{CE1C65F4-BDDF-4557-8CDB-19E6D0BF47AC}">
      <dgm:prSet phldrT="[Texto]"/>
      <dgm:spPr/>
      <dgm:t>
        <a:bodyPr/>
        <a:lstStyle/>
        <a:p>
          <a:r>
            <a:rPr lang="es-CO" dirty="0" smtClean="0"/>
            <a:t>MANO DE OBRA</a:t>
          </a:r>
          <a:endParaRPr lang="es-CO" dirty="0"/>
        </a:p>
      </dgm:t>
    </dgm:pt>
    <dgm:pt modelId="{691F8C1E-A7BD-4C1F-809D-C96DB1B6BBC9}" type="parTrans" cxnId="{26AAD442-F445-47EA-B8FD-5304C2AD1AE8}">
      <dgm:prSet/>
      <dgm:spPr/>
      <dgm:t>
        <a:bodyPr/>
        <a:lstStyle/>
        <a:p>
          <a:endParaRPr lang="es-CO"/>
        </a:p>
      </dgm:t>
    </dgm:pt>
    <dgm:pt modelId="{D56367EC-690B-4C18-B69F-A4094E4D4A23}" type="sibTrans" cxnId="{26AAD442-F445-47EA-B8FD-5304C2AD1AE8}">
      <dgm:prSet/>
      <dgm:spPr/>
      <dgm:t>
        <a:bodyPr/>
        <a:lstStyle/>
        <a:p>
          <a:endParaRPr lang="es-CO"/>
        </a:p>
      </dgm:t>
    </dgm:pt>
    <dgm:pt modelId="{5A0DF3DA-192F-4924-B96C-0CB65353A445}">
      <dgm:prSet phldrT="[Texto]"/>
      <dgm:spPr/>
      <dgm:t>
        <a:bodyPr/>
        <a:lstStyle/>
        <a:p>
          <a:r>
            <a:rPr lang="es-CO" dirty="0" smtClean="0"/>
            <a:t>MEDICION</a:t>
          </a:r>
          <a:endParaRPr lang="es-CO" dirty="0"/>
        </a:p>
      </dgm:t>
    </dgm:pt>
    <dgm:pt modelId="{F059EC08-7172-494C-BE1D-955CCE70A853}" type="parTrans" cxnId="{94702498-E5FD-4899-B183-A180264B8933}">
      <dgm:prSet/>
      <dgm:spPr/>
      <dgm:t>
        <a:bodyPr/>
        <a:lstStyle/>
        <a:p>
          <a:endParaRPr lang="es-CO"/>
        </a:p>
      </dgm:t>
    </dgm:pt>
    <dgm:pt modelId="{69A257AC-4B82-4AA5-8F4E-A949E3D9E8D3}" type="sibTrans" cxnId="{94702498-E5FD-4899-B183-A180264B8933}">
      <dgm:prSet/>
      <dgm:spPr/>
      <dgm:t>
        <a:bodyPr/>
        <a:lstStyle/>
        <a:p>
          <a:endParaRPr lang="es-CO"/>
        </a:p>
      </dgm:t>
    </dgm:pt>
    <dgm:pt modelId="{55B9FBF6-03AD-4DB8-B489-32B10B0E85E7}">
      <dgm:prSet phldrT="[Texto]"/>
      <dgm:spPr/>
      <dgm:t>
        <a:bodyPr/>
        <a:lstStyle/>
        <a:p>
          <a:r>
            <a:rPr lang="es-CO" dirty="0" smtClean="0"/>
            <a:t>SISTEMAS</a:t>
          </a:r>
          <a:endParaRPr lang="es-CO" dirty="0"/>
        </a:p>
      </dgm:t>
    </dgm:pt>
    <dgm:pt modelId="{7CBF1C45-7556-4A77-8B9B-07FF50C6C9E5}" type="parTrans" cxnId="{A8FF57D4-CD2B-41EF-93F7-F3D0D85050EF}">
      <dgm:prSet/>
      <dgm:spPr/>
      <dgm:t>
        <a:bodyPr/>
        <a:lstStyle/>
        <a:p>
          <a:endParaRPr lang="es-CO"/>
        </a:p>
      </dgm:t>
    </dgm:pt>
    <dgm:pt modelId="{FB5427A5-076F-457B-A790-B9E0BEC9C951}" type="sibTrans" cxnId="{A8FF57D4-CD2B-41EF-93F7-F3D0D85050EF}">
      <dgm:prSet/>
      <dgm:spPr/>
      <dgm:t>
        <a:bodyPr/>
        <a:lstStyle/>
        <a:p>
          <a:endParaRPr lang="es-CO"/>
        </a:p>
      </dgm:t>
    </dgm:pt>
    <dgm:pt modelId="{7A86218E-40F0-4A25-B026-3CA08B350DBF}">
      <dgm:prSet phldrT="[Texto]"/>
      <dgm:spPr/>
      <dgm:t>
        <a:bodyPr/>
        <a:lstStyle/>
        <a:p>
          <a:r>
            <a:rPr lang="es-CO" dirty="0" smtClean="0"/>
            <a:t>ENTORNO</a:t>
          </a:r>
          <a:endParaRPr lang="es-CO" dirty="0"/>
        </a:p>
      </dgm:t>
    </dgm:pt>
    <dgm:pt modelId="{97266EB5-4431-4403-A1B2-02BDFE674451}" type="parTrans" cxnId="{5C394E72-5D1E-4FD1-9885-B6F5A42D142B}">
      <dgm:prSet/>
      <dgm:spPr/>
      <dgm:t>
        <a:bodyPr/>
        <a:lstStyle/>
        <a:p>
          <a:endParaRPr lang="es-CO"/>
        </a:p>
      </dgm:t>
    </dgm:pt>
    <dgm:pt modelId="{D2F3E7FC-674E-483E-8A6F-07713D317DEB}" type="sibTrans" cxnId="{5C394E72-5D1E-4FD1-9885-B6F5A42D142B}">
      <dgm:prSet/>
      <dgm:spPr/>
      <dgm:t>
        <a:bodyPr/>
        <a:lstStyle/>
        <a:p>
          <a:endParaRPr lang="es-CO"/>
        </a:p>
      </dgm:t>
    </dgm:pt>
    <dgm:pt modelId="{6CB82E86-21FE-44D4-93D3-273F9D947D16}">
      <dgm:prSet phldrT="[Texto]"/>
      <dgm:spPr/>
      <dgm:t>
        <a:bodyPr/>
        <a:lstStyle/>
        <a:p>
          <a:r>
            <a:rPr lang="es-CO" dirty="0" smtClean="0"/>
            <a:t>PROCESOS</a:t>
          </a:r>
          <a:endParaRPr lang="es-CO" dirty="0"/>
        </a:p>
      </dgm:t>
    </dgm:pt>
    <dgm:pt modelId="{519E8461-BA2F-43DE-A10B-AFEDF994026A}" type="parTrans" cxnId="{B62462AA-C35A-4191-A8A4-4B1800AC75F5}">
      <dgm:prSet/>
      <dgm:spPr/>
      <dgm:t>
        <a:bodyPr/>
        <a:lstStyle/>
        <a:p>
          <a:endParaRPr lang="es-CO"/>
        </a:p>
      </dgm:t>
    </dgm:pt>
    <dgm:pt modelId="{8ED80375-FC88-4790-BDF5-5FECF6C08753}" type="sibTrans" cxnId="{B62462AA-C35A-4191-A8A4-4B1800AC75F5}">
      <dgm:prSet/>
      <dgm:spPr/>
      <dgm:t>
        <a:bodyPr/>
        <a:lstStyle/>
        <a:p>
          <a:endParaRPr lang="es-CO"/>
        </a:p>
      </dgm:t>
    </dgm:pt>
    <dgm:pt modelId="{9E0ADDDE-6D1B-4474-97DA-178F38253811}" type="pres">
      <dgm:prSet presAssocID="{3878B2F0-32A8-4988-ACC9-0CC4888CBF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57FC445-E217-4B44-AFA9-38EF652E9AAE}" type="pres">
      <dgm:prSet presAssocID="{753D4ECF-1ADD-470F-BF3E-6E54A631B74D}" presName="centerShape" presStyleLbl="node0" presStyleIdx="0" presStyleCnt="1"/>
      <dgm:spPr/>
      <dgm:t>
        <a:bodyPr/>
        <a:lstStyle/>
        <a:p>
          <a:endParaRPr lang="es-CO"/>
        </a:p>
      </dgm:t>
    </dgm:pt>
    <dgm:pt modelId="{640FB702-A51D-4857-890F-5EA241729533}" type="pres">
      <dgm:prSet presAssocID="{867EC52D-4B9B-4CAF-8D8F-B4FBC9BE134A}" presName="parTrans" presStyleLbl="sibTrans2D1" presStyleIdx="0" presStyleCnt="6"/>
      <dgm:spPr/>
      <dgm:t>
        <a:bodyPr/>
        <a:lstStyle/>
        <a:p>
          <a:endParaRPr lang="es-CO"/>
        </a:p>
      </dgm:t>
    </dgm:pt>
    <dgm:pt modelId="{C07FEE84-A0BC-4634-B400-1815149FE4F0}" type="pres">
      <dgm:prSet presAssocID="{867EC52D-4B9B-4CAF-8D8F-B4FBC9BE134A}" presName="connectorText" presStyleLbl="sibTrans2D1" presStyleIdx="0" presStyleCnt="6"/>
      <dgm:spPr/>
      <dgm:t>
        <a:bodyPr/>
        <a:lstStyle/>
        <a:p>
          <a:endParaRPr lang="es-CO"/>
        </a:p>
      </dgm:t>
    </dgm:pt>
    <dgm:pt modelId="{18932FD1-C448-4AA4-8281-64AE4AA8A7DA}" type="pres">
      <dgm:prSet presAssocID="{17932B3C-600C-49E4-B0AF-5EE584CBAE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D9051B-CE89-4751-92E2-FFFD3A6C9106}" type="pres">
      <dgm:prSet presAssocID="{691F8C1E-A7BD-4C1F-809D-C96DB1B6BBC9}" presName="parTrans" presStyleLbl="sibTrans2D1" presStyleIdx="1" presStyleCnt="6"/>
      <dgm:spPr/>
      <dgm:t>
        <a:bodyPr/>
        <a:lstStyle/>
        <a:p>
          <a:endParaRPr lang="es-CO"/>
        </a:p>
      </dgm:t>
    </dgm:pt>
    <dgm:pt modelId="{ED1224D5-2990-47BA-9B3E-CFEB9C0A60D3}" type="pres">
      <dgm:prSet presAssocID="{691F8C1E-A7BD-4C1F-809D-C96DB1B6BBC9}" presName="connectorText" presStyleLbl="sibTrans2D1" presStyleIdx="1" presStyleCnt="6"/>
      <dgm:spPr/>
      <dgm:t>
        <a:bodyPr/>
        <a:lstStyle/>
        <a:p>
          <a:endParaRPr lang="es-CO"/>
        </a:p>
      </dgm:t>
    </dgm:pt>
    <dgm:pt modelId="{C8B5FC74-9158-4CC4-8DAB-C3581F72BD1B}" type="pres">
      <dgm:prSet presAssocID="{CE1C65F4-BDDF-4557-8CDB-19E6D0BF47A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BC8768-164B-4EC1-99D8-14468BAE92F7}" type="pres">
      <dgm:prSet presAssocID="{F059EC08-7172-494C-BE1D-955CCE70A853}" presName="parTrans" presStyleLbl="sibTrans2D1" presStyleIdx="2" presStyleCnt="6"/>
      <dgm:spPr/>
      <dgm:t>
        <a:bodyPr/>
        <a:lstStyle/>
        <a:p>
          <a:endParaRPr lang="es-CO"/>
        </a:p>
      </dgm:t>
    </dgm:pt>
    <dgm:pt modelId="{865EDD91-395E-4CFF-9149-BCD9D2111CFE}" type="pres">
      <dgm:prSet presAssocID="{F059EC08-7172-494C-BE1D-955CCE70A853}" presName="connectorText" presStyleLbl="sibTrans2D1" presStyleIdx="2" presStyleCnt="6"/>
      <dgm:spPr/>
      <dgm:t>
        <a:bodyPr/>
        <a:lstStyle/>
        <a:p>
          <a:endParaRPr lang="es-CO"/>
        </a:p>
      </dgm:t>
    </dgm:pt>
    <dgm:pt modelId="{6132BE4A-0D67-4D1C-BA52-CDC1550659E0}" type="pres">
      <dgm:prSet presAssocID="{5A0DF3DA-192F-4924-B96C-0CB65353A4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11658-A567-4E05-B9EB-58E6D69C1A7C}" type="pres">
      <dgm:prSet presAssocID="{7CBF1C45-7556-4A77-8B9B-07FF50C6C9E5}" presName="parTrans" presStyleLbl="sibTrans2D1" presStyleIdx="3" presStyleCnt="6"/>
      <dgm:spPr/>
      <dgm:t>
        <a:bodyPr/>
        <a:lstStyle/>
        <a:p>
          <a:endParaRPr lang="es-CO"/>
        </a:p>
      </dgm:t>
    </dgm:pt>
    <dgm:pt modelId="{DBD26B03-5B74-4BE3-9EC8-0D1D96BCE0E5}" type="pres">
      <dgm:prSet presAssocID="{7CBF1C45-7556-4A77-8B9B-07FF50C6C9E5}" presName="connectorText" presStyleLbl="sibTrans2D1" presStyleIdx="3" presStyleCnt="6"/>
      <dgm:spPr/>
      <dgm:t>
        <a:bodyPr/>
        <a:lstStyle/>
        <a:p>
          <a:endParaRPr lang="es-CO"/>
        </a:p>
      </dgm:t>
    </dgm:pt>
    <dgm:pt modelId="{DC218DFB-5286-4A49-B4B2-7E96F1999023}" type="pres">
      <dgm:prSet presAssocID="{55B9FBF6-03AD-4DB8-B489-32B10B0E85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88ADE2-8FF7-46D1-9D7E-55DFD59D6B24}" type="pres">
      <dgm:prSet presAssocID="{519E8461-BA2F-43DE-A10B-AFEDF994026A}" presName="parTrans" presStyleLbl="sibTrans2D1" presStyleIdx="4" presStyleCnt="6"/>
      <dgm:spPr/>
      <dgm:t>
        <a:bodyPr/>
        <a:lstStyle/>
        <a:p>
          <a:endParaRPr lang="es-CO"/>
        </a:p>
      </dgm:t>
    </dgm:pt>
    <dgm:pt modelId="{2CFEA420-27FC-4BB6-A7B5-4A743C73BC6B}" type="pres">
      <dgm:prSet presAssocID="{519E8461-BA2F-43DE-A10B-AFEDF994026A}" presName="connectorText" presStyleLbl="sibTrans2D1" presStyleIdx="4" presStyleCnt="6"/>
      <dgm:spPr/>
      <dgm:t>
        <a:bodyPr/>
        <a:lstStyle/>
        <a:p>
          <a:endParaRPr lang="es-CO"/>
        </a:p>
      </dgm:t>
    </dgm:pt>
    <dgm:pt modelId="{61197F11-593B-4B1E-8EC3-D17D528279FA}" type="pres">
      <dgm:prSet presAssocID="{6CB82E86-21FE-44D4-93D3-273F9D947D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3BF51F-1F0F-412F-92D4-0F6C5A8BE470}" type="pres">
      <dgm:prSet presAssocID="{97266EB5-4431-4403-A1B2-02BDFE674451}" presName="parTrans" presStyleLbl="sibTrans2D1" presStyleIdx="5" presStyleCnt="6"/>
      <dgm:spPr/>
      <dgm:t>
        <a:bodyPr/>
        <a:lstStyle/>
        <a:p>
          <a:endParaRPr lang="es-CO"/>
        </a:p>
      </dgm:t>
    </dgm:pt>
    <dgm:pt modelId="{DE5877CD-2946-4BB4-A6FD-2285B7EDB99F}" type="pres">
      <dgm:prSet presAssocID="{97266EB5-4431-4403-A1B2-02BDFE674451}" presName="connectorText" presStyleLbl="sibTrans2D1" presStyleIdx="5" presStyleCnt="6"/>
      <dgm:spPr/>
      <dgm:t>
        <a:bodyPr/>
        <a:lstStyle/>
        <a:p>
          <a:endParaRPr lang="es-CO"/>
        </a:p>
      </dgm:t>
    </dgm:pt>
    <dgm:pt modelId="{6D487626-5C76-4AF0-8640-E9A61810E60A}" type="pres">
      <dgm:prSet presAssocID="{7A86218E-40F0-4A25-B026-3CA08B350D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6662C8D-7F8C-42B5-870A-0A1F251D3BF8}" type="presOf" srcId="{753D4ECF-1ADD-470F-BF3E-6E54A631B74D}" destId="{B57FC445-E217-4B44-AFA9-38EF652E9AAE}" srcOrd="0" destOrd="0" presId="urn:microsoft.com/office/officeart/2005/8/layout/radial5"/>
    <dgm:cxn modelId="{F89115B9-9947-4EBB-958E-1D66EF6A819D}" type="presOf" srcId="{5A0DF3DA-192F-4924-B96C-0CB65353A445}" destId="{6132BE4A-0D67-4D1C-BA52-CDC1550659E0}" srcOrd="0" destOrd="0" presId="urn:microsoft.com/office/officeart/2005/8/layout/radial5"/>
    <dgm:cxn modelId="{AC55001B-9F5B-4146-BB2A-7C2C58FE89DD}" type="presOf" srcId="{3878B2F0-32A8-4988-ACC9-0CC4888CBF5B}" destId="{9E0ADDDE-6D1B-4474-97DA-178F38253811}" srcOrd="0" destOrd="0" presId="urn:microsoft.com/office/officeart/2005/8/layout/radial5"/>
    <dgm:cxn modelId="{DE1D909B-75A2-4AE2-8FB9-62AACE3D900C}" type="presOf" srcId="{519E8461-BA2F-43DE-A10B-AFEDF994026A}" destId="{2C88ADE2-8FF7-46D1-9D7E-55DFD59D6B24}" srcOrd="0" destOrd="0" presId="urn:microsoft.com/office/officeart/2005/8/layout/radial5"/>
    <dgm:cxn modelId="{25374CFE-D868-448B-8BC8-788618B71990}" type="presOf" srcId="{519E8461-BA2F-43DE-A10B-AFEDF994026A}" destId="{2CFEA420-27FC-4BB6-A7B5-4A743C73BC6B}" srcOrd="1" destOrd="0" presId="urn:microsoft.com/office/officeart/2005/8/layout/radial5"/>
    <dgm:cxn modelId="{132D9173-0A5D-48D9-A202-134B50DBF7AF}" srcId="{753D4ECF-1ADD-470F-BF3E-6E54A631B74D}" destId="{17932B3C-600C-49E4-B0AF-5EE584CBAE6A}" srcOrd="0" destOrd="0" parTransId="{867EC52D-4B9B-4CAF-8D8F-B4FBC9BE134A}" sibTransId="{CF78D2FF-9FA5-4B5A-BA7E-0A1CC7443A0B}"/>
    <dgm:cxn modelId="{5C9BA9AC-81F2-4371-8C89-62828C7C5D4B}" type="presOf" srcId="{867EC52D-4B9B-4CAF-8D8F-B4FBC9BE134A}" destId="{640FB702-A51D-4857-890F-5EA241729533}" srcOrd="0" destOrd="0" presId="urn:microsoft.com/office/officeart/2005/8/layout/radial5"/>
    <dgm:cxn modelId="{87AE39DD-C85B-4FBC-AF4E-7C0ABC6FED34}" type="presOf" srcId="{97266EB5-4431-4403-A1B2-02BDFE674451}" destId="{DE5877CD-2946-4BB4-A6FD-2285B7EDB99F}" srcOrd="1" destOrd="0" presId="urn:microsoft.com/office/officeart/2005/8/layout/radial5"/>
    <dgm:cxn modelId="{94702498-E5FD-4899-B183-A180264B8933}" srcId="{753D4ECF-1ADD-470F-BF3E-6E54A631B74D}" destId="{5A0DF3DA-192F-4924-B96C-0CB65353A445}" srcOrd="2" destOrd="0" parTransId="{F059EC08-7172-494C-BE1D-955CCE70A853}" sibTransId="{69A257AC-4B82-4AA5-8F4E-A949E3D9E8D3}"/>
    <dgm:cxn modelId="{FA96CAC4-6838-420D-995F-45190EE2F38A}" type="presOf" srcId="{F059EC08-7172-494C-BE1D-955CCE70A853}" destId="{865EDD91-395E-4CFF-9149-BCD9D2111CFE}" srcOrd="1" destOrd="0" presId="urn:microsoft.com/office/officeart/2005/8/layout/radial5"/>
    <dgm:cxn modelId="{B082BA89-ECA1-4B62-A5DC-8DCB0AB1CF35}" type="presOf" srcId="{6CB82E86-21FE-44D4-93D3-273F9D947D16}" destId="{61197F11-593B-4B1E-8EC3-D17D528279FA}" srcOrd="0" destOrd="0" presId="urn:microsoft.com/office/officeart/2005/8/layout/radial5"/>
    <dgm:cxn modelId="{82403FB4-655A-4003-8A02-D9C8EFD5E7D6}" type="presOf" srcId="{F059EC08-7172-494C-BE1D-955CCE70A853}" destId="{0CBC8768-164B-4EC1-99D8-14468BAE92F7}" srcOrd="0" destOrd="0" presId="urn:microsoft.com/office/officeart/2005/8/layout/radial5"/>
    <dgm:cxn modelId="{4FD19F84-EB67-4206-862C-CDC9B2C3B62B}" type="presOf" srcId="{691F8C1E-A7BD-4C1F-809D-C96DB1B6BBC9}" destId="{ED1224D5-2990-47BA-9B3E-CFEB9C0A60D3}" srcOrd="1" destOrd="0" presId="urn:microsoft.com/office/officeart/2005/8/layout/radial5"/>
    <dgm:cxn modelId="{60482099-7568-43B3-8CA7-3F5A159BDBE5}" type="presOf" srcId="{7A86218E-40F0-4A25-B026-3CA08B350DBF}" destId="{6D487626-5C76-4AF0-8640-E9A61810E60A}" srcOrd="0" destOrd="0" presId="urn:microsoft.com/office/officeart/2005/8/layout/radial5"/>
    <dgm:cxn modelId="{79D46E41-DF26-440B-A72B-8BA3FE212FB2}" srcId="{3878B2F0-32A8-4988-ACC9-0CC4888CBF5B}" destId="{753D4ECF-1ADD-470F-BF3E-6E54A631B74D}" srcOrd="0" destOrd="0" parTransId="{0FC9AA69-7188-4E50-9B7E-0A45BD60A30F}" sibTransId="{82D2E2A8-3B62-4F1B-91D5-D2D60AAC6715}"/>
    <dgm:cxn modelId="{CD3EFD21-3550-4FE0-9433-AB5B34CF9EB0}" type="presOf" srcId="{55B9FBF6-03AD-4DB8-B489-32B10B0E85E7}" destId="{DC218DFB-5286-4A49-B4B2-7E96F1999023}" srcOrd="0" destOrd="0" presId="urn:microsoft.com/office/officeart/2005/8/layout/radial5"/>
    <dgm:cxn modelId="{5C394E72-5D1E-4FD1-9885-B6F5A42D142B}" srcId="{753D4ECF-1ADD-470F-BF3E-6E54A631B74D}" destId="{7A86218E-40F0-4A25-B026-3CA08B350DBF}" srcOrd="5" destOrd="0" parTransId="{97266EB5-4431-4403-A1B2-02BDFE674451}" sibTransId="{D2F3E7FC-674E-483E-8A6F-07713D317DEB}"/>
    <dgm:cxn modelId="{26AAD442-F445-47EA-B8FD-5304C2AD1AE8}" srcId="{753D4ECF-1ADD-470F-BF3E-6E54A631B74D}" destId="{CE1C65F4-BDDF-4557-8CDB-19E6D0BF47AC}" srcOrd="1" destOrd="0" parTransId="{691F8C1E-A7BD-4C1F-809D-C96DB1B6BBC9}" sibTransId="{D56367EC-690B-4C18-B69F-A4094E4D4A23}"/>
    <dgm:cxn modelId="{6E0A5B87-76C9-4895-94CC-7BB03FA2CF70}" type="presOf" srcId="{97266EB5-4431-4403-A1B2-02BDFE674451}" destId="{603BF51F-1F0F-412F-92D4-0F6C5A8BE470}" srcOrd="0" destOrd="0" presId="urn:microsoft.com/office/officeart/2005/8/layout/radial5"/>
    <dgm:cxn modelId="{C041B88F-8F43-4665-8011-EAA6FA6A9B0E}" type="presOf" srcId="{7CBF1C45-7556-4A77-8B9B-07FF50C6C9E5}" destId="{DBD26B03-5B74-4BE3-9EC8-0D1D96BCE0E5}" srcOrd="1" destOrd="0" presId="urn:microsoft.com/office/officeart/2005/8/layout/radial5"/>
    <dgm:cxn modelId="{535E4A2E-CF2A-4FB6-81BB-EF5E0664C454}" type="presOf" srcId="{CE1C65F4-BDDF-4557-8CDB-19E6D0BF47AC}" destId="{C8B5FC74-9158-4CC4-8DAB-C3581F72BD1B}" srcOrd="0" destOrd="0" presId="urn:microsoft.com/office/officeart/2005/8/layout/radial5"/>
    <dgm:cxn modelId="{163243A2-97D3-43E1-9A59-0917A0B9EB2D}" type="presOf" srcId="{867EC52D-4B9B-4CAF-8D8F-B4FBC9BE134A}" destId="{C07FEE84-A0BC-4634-B400-1815149FE4F0}" srcOrd="1" destOrd="0" presId="urn:microsoft.com/office/officeart/2005/8/layout/radial5"/>
    <dgm:cxn modelId="{958713EE-2BC7-4A68-B6C0-674CDB19BF1F}" type="presOf" srcId="{691F8C1E-A7BD-4C1F-809D-C96DB1B6BBC9}" destId="{F2D9051B-CE89-4751-92E2-FFFD3A6C9106}" srcOrd="0" destOrd="0" presId="urn:microsoft.com/office/officeart/2005/8/layout/radial5"/>
    <dgm:cxn modelId="{B62462AA-C35A-4191-A8A4-4B1800AC75F5}" srcId="{753D4ECF-1ADD-470F-BF3E-6E54A631B74D}" destId="{6CB82E86-21FE-44D4-93D3-273F9D947D16}" srcOrd="4" destOrd="0" parTransId="{519E8461-BA2F-43DE-A10B-AFEDF994026A}" sibTransId="{8ED80375-FC88-4790-BDF5-5FECF6C08753}"/>
    <dgm:cxn modelId="{A8FF57D4-CD2B-41EF-93F7-F3D0D85050EF}" srcId="{753D4ECF-1ADD-470F-BF3E-6E54A631B74D}" destId="{55B9FBF6-03AD-4DB8-B489-32B10B0E85E7}" srcOrd="3" destOrd="0" parTransId="{7CBF1C45-7556-4A77-8B9B-07FF50C6C9E5}" sibTransId="{FB5427A5-076F-457B-A790-B9E0BEC9C951}"/>
    <dgm:cxn modelId="{1896C68C-18CB-4038-9FCD-E8CCD21ABEA5}" type="presOf" srcId="{7CBF1C45-7556-4A77-8B9B-07FF50C6C9E5}" destId="{81311658-A567-4E05-B9EB-58E6D69C1A7C}" srcOrd="0" destOrd="0" presId="urn:microsoft.com/office/officeart/2005/8/layout/radial5"/>
    <dgm:cxn modelId="{5BB1B2B1-957F-4F97-810F-3B59732D5158}" type="presOf" srcId="{17932B3C-600C-49E4-B0AF-5EE584CBAE6A}" destId="{18932FD1-C448-4AA4-8281-64AE4AA8A7DA}" srcOrd="0" destOrd="0" presId="urn:microsoft.com/office/officeart/2005/8/layout/radial5"/>
    <dgm:cxn modelId="{7442C8F1-CBEF-4E93-BB6E-B664A49CD70F}" type="presParOf" srcId="{9E0ADDDE-6D1B-4474-97DA-178F38253811}" destId="{B57FC445-E217-4B44-AFA9-38EF652E9AAE}" srcOrd="0" destOrd="0" presId="urn:microsoft.com/office/officeart/2005/8/layout/radial5"/>
    <dgm:cxn modelId="{942AE92C-FC3A-42A7-AC26-E8D1646A0255}" type="presParOf" srcId="{9E0ADDDE-6D1B-4474-97DA-178F38253811}" destId="{640FB702-A51D-4857-890F-5EA241729533}" srcOrd="1" destOrd="0" presId="urn:microsoft.com/office/officeart/2005/8/layout/radial5"/>
    <dgm:cxn modelId="{5A8E1AE5-5008-4674-B39F-B9EE27DFE456}" type="presParOf" srcId="{640FB702-A51D-4857-890F-5EA241729533}" destId="{C07FEE84-A0BC-4634-B400-1815149FE4F0}" srcOrd="0" destOrd="0" presId="urn:microsoft.com/office/officeart/2005/8/layout/radial5"/>
    <dgm:cxn modelId="{F2A3019A-C5B8-4955-ABD2-05A431DC1404}" type="presParOf" srcId="{9E0ADDDE-6D1B-4474-97DA-178F38253811}" destId="{18932FD1-C448-4AA4-8281-64AE4AA8A7DA}" srcOrd="2" destOrd="0" presId="urn:microsoft.com/office/officeart/2005/8/layout/radial5"/>
    <dgm:cxn modelId="{4CD083A9-0EEE-4582-97A4-AE0FA5A6C250}" type="presParOf" srcId="{9E0ADDDE-6D1B-4474-97DA-178F38253811}" destId="{F2D9051B-CE89-4751-92E2-FFFD3A6C9106}" srcOrd="3" destOrd="0" presId="urn:microsoft.com/office/officeart/2005/8/layout/radial5"/>
    <dgm:cxn modelId="{1525F427-51CB-4DE5-A4CC-65E4AA61DF11}" type="presParOf" srcId="{F2D9051B-CE89-4751-92E2-FFFD3A6C9106}" destId="{ED1224D5-2990-47BA-9B3E-CFEB9C0A60D3}" srcOrd="0" destOrd="0" presId="urn:microsoft.com/office/officeart/2005/8/layout/radial5"/>
    <dgm:cxn modelId="{B2681D55-926D-462E-867A-94F54F54CC14}" type="presParOf" srcId="{9E0ADDDE-6D1B-4474-97DA-178F38253811}" destId="{C8B5FC74-9158-4CC4-8DAB-C3581F72BD1B}" srcOrd="4" destOrd="0" presId="urn:microsoft.com/office/officeart/2005/8/layout/radial5"/>
    <dgm:cxn modelId="{1FF13B50-8D54-401A-8CF1-14081B7E2D11}" type="presParOf" srcId="{9E0ADDDE-6D1B-4474-97DA-178F38253811}" destId="{0CBC8768-164B-4EC1-99D8-14468BAE92F7}" srcOrd="5" destOrd="0" presId="urn:microsoft.com/office/officeart/2005/8/layout/radial5"/>
    <dgm:cxn modelId="{34C96A06-4355-46A5-8CC6-E22BB9758556}" type="presParOf" srcId="{0CBC8768-164B-4EC1-99D8-14468BAE92F7}" destId="{865EDD91-395E-4CFF-9149-BCD9D2111CFE}" srcOrd="0" destOrd="0" presId="urn:microsoft.com/office/officeart/2005/8/layout/radial5"/>
    <dgm:cxn modelId="{C5BF1316-7C53-44EF-B493-F59AF34AE5E4}" type="presParOf" srcId="{9E0ADDDE-6D1B-4474-97DA-178F38253811}" destId="{6132BE4A-0D67-4D1C-BA52-CDC1550659E0}" srcOrd="6" destOrd="0" presId="urn:microsoft.com/office/officeart/2005/8/layout/radial5"/>
    <dgm:cxn modelId="{80EA4F10-57F7-45C7-912F-DE2895D6B8DB}" type="presParOf" srcId="{9E0ADDDE-6D1B-4474-97DA-178F38253811}" destId="{81311658-A567-4E05-B9EB-58E6D69C1A7C}" srcOrd="7" destOrd="0" presId="urn:microsoft.com/office/officeart/2005/8/layout/radial5"/>
    <dgm:cxn modelId="{C3F03DD8-CF55-4C6D-8B33-249F2C568CD3}" type="presParOf" srcId="{81311658-A567-4E05-B9EB-58E6D69C1A7C}" destId="{DBD26B03-5B74-4BE3-9EC8-0D1D96BCE0E5}" srcOrd="0" destOrd="0" presId="urn:microsoft.com/office/officeart/2005/8/layout/radial5"/>
    <dgm:cxn modelId="{6ADA0F61-637A-41F1-981F-40F19EAAB019}" type="presParOf" srcId="{9E0ADDDE-6D1B-4474-97DA-178F38253811}" destId="{DC218DFB-5286-4A49-B4B2-7E96F1999023}" srcOrd="8" destOrd="0" presId="urn:microsoft.com/office/officeart/2005/8/layout/radial5"/>
    <dgm:cxn modelId="{3378AD63-259F-408A-B1CF-1003BA53697E}" type="presParOf" srcId="{9E0ADDDE-6D1B-4474-97DA-178F38253811}" destId="{2C88ADE2-8FF7-46D1-9D7E-55DFD59D6B24}" srcOrd="9" destOrd="0" presId="urn:microsoft.com/office/officeart/2005/8/layout/radial5"/>
    <dgm:cxn modelId="{67FC685C-849C-4309-9912-CCA8297DFA88}" type="presParOf" srcId="{2C88ADE2-8FF7-46D1-9D7E-55DFD59D6B24}" destId="{2CFEA420-27FC-4BB6-A7B5-4A743C73BC6B}" srcOrd="0" destOrd="0" presId="urn:microsoft.com/office/officeart/2005/8/layout/radial5"/>
    <dgm:cxn modelId="{9B7CC530-5F63-48AF-9C6E-B42B1F4EB812}" type="presParOf" srcId="{9E0ADDDE-6D1B-4474-97DA-178F38253811}" destId="{61197F11-593B-4B1E-8EC3-D17D528279FA}" srcOrd="10" destOrd="0" presId="urn:microsoft.com/office/officeart/2005/8/layout/radial5"/>
    <dgm:cxn modelId="{05367090-559F-4493-A24F-9ADAD16E342E}" type="presParOf" srcId="{9E0ADDDE-6D1B-4474-97DA-178F38253811}" destId="{603BF51F-1F0F-412F-92D4-0F6C5A8BE470}" srcOrd="11" destOrd="0" presId="urn:microsoft.com/office/officeart/2005/8/layout/radial5"/>
    <dgm:cxn modelId="{82B84DF7-7B6F-4A10-8918-054BF0CCA033}" type="presParOf" srcId="{603BF51F-1F0F-412F-92D4-0F6C5A8BE470}" destId="{DE5877CD-2946-4BB4-A6FD-2285B7EDB99F}" srcOrd="0" destOrd="0" presId="urn:microsoft.com/office/officeart/2005/8/layout/radial5"/>
    <dgm:cxn modelId="{94F7B63E-F427-407D-8FA8-A7F045DEE79C}" type="presParOf" srcId="{9E0ADDDE-6D1B-4474-97DA-178F38253811}" destId="{6D487626-5C76-4AF0-8640-E9A61810E60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E35961-3CF5-4C75-BC42-566E2FAE60F5}" type="doc">
      <dgm:prSet loTypeId="urn:microsoft.com/office/officeart/2005/8/layout/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s-CO"/>
        </a:p>
      </dgm:t>
    </dgm:pt>
    <dgm:pt modelId="{417C35B0-3543-4205-ADF7-5F6A5D0F9ED6}">
      <dgm:prSet phldrT="[Texto]"/>
      <dgm:spPr/>
      <dgm:t>
        <a:bodyPr/>
        <a:lstStyle/>
        <a:p>
          <a:pPr algn="just"/>
          <a:r>
            <a:rPr lang="es-CO" dirty="0" smtClean="0"/>
            <a:t>CENTRO DE GESTIÓN DE LA MEDIDA</a:t>
          </a:r>
          <a:endParaRPr lang="es-CO" dirty="0"/>
        </a:p>
      </dgm:t>
    </dgm:pt>
    <dgm:pt modelId="{05B2F7BF-2050-4D52-A83B-636CCBD8874C}" type="parTrans" cxnId="{91F35F32-C1D4-43C3-ABD0-6EB77B5119CE}">
      <dgm:prSet/>
      <dgm:spPr/>
      <dgm:t>
        <a:bodyPr/>
        <a:lstStyle/>
        <a:p>
          <a:pPr algn="just"/>
          <a:endParaRPr lang="es-CO"/>
        </a:p>
      </dgm:t>
    </dgm:pt>
    <dgm:pt modelId="{C59A59C9-4E83-48B3-A067-E1E6C435E185}" type="sibTrans" cxnId="{91F35F32-C1D4-43C3-ABD0-6EB77B5119CE}">
      <dgm:prSet/>
      <dgm:spPr/>
      <dgm:t>
        <a:bodyPr/>
        <a:lstStyle/>
        <a:p>
          <a:pPr algn="just"/>
          <a:endParaRPr lang="es-CO"/>
        </a:p>
      </dgm:t>
    </dgm:pt>
    <dgm:pt modelId="{DF8FB8FE-62C0-4990-9ABE-C303586F7662}">
      <dgm:prSet phldrT="[Texto]"/>
      <dgm:spPr/>
      <dgm:t>
        <a:bodyPr/>
        <a:lstStyle/>
        <a:p>
          <a:pPr algn="just"/>
          <a:r>
            <a:rPr lang="es-CO" dirty="0" smtClean="0"/>
            <a:t>JUSTIFICACIÓN</a:t>
          </a:r>
          <a:endParaRPr lang="es-CO" dirty="0"/>
        </a:p>
      </dgm:t>
    </dgm:pt>
    <dgm:pt modelId="{2D6D000E-9A04-4B4B-892C-F2B87FDC3E3A}" type="parTrans" cxnId="{89295446-7467-4B20-921C-F41A4F96020C}">
      <dgm:prSet/>
      <dgm:spPr/>
      <dgm:t>
        <a:bodyPr/>
        <a:lstStyle/>
        <a:p>
          <a:pPr algn="just"/>
          <a:endParaRPr lang="es-CO"/>
        </a:p>
      </dgm:t>
    </dgm:pt>
    <dgm:pt modelId="{6B05F883-F600-45C8-A4EB-3B9CC73A4E96}" type="sibTrans" cxnId="{89295446-7467-4B20-921C-F41A4F96020C}">
      <dgm:prSet/>
      <dgm:spPr/>
      <dgm:t>
        <a:bodyPr/>
        <a:lstStyle/>
        <a:p>
          <a:pPr algn="just"/>
          <a:endParaRPr lang="es-CO"/>
        </a:p>
      </dgm:t>
    </dgm:pt>
    <dgm:pt modelId="{1F5E5ACE-8BEB-425E-B2A7-5BB12BE1A730}">
      <dgm:prSet phldrT="[Texto]"/>
      <dgm:spPr/>
      <dgm:t>
        <a:bodyPr/>
        <a:lstStyle/>
        <a:p>
          <a:pPr algn="just"/>
          <a:r>
            <a:rPr lang="es-CO" dirty="0" smtClean="0"/>
            <a:t>SECTORIZACIÓN</a:t>
          </a:r>
          <a:endParaRPr lang="es-CO" dirty="0"/>
        </a:p>
      </dgm:t>
    </dgm:pt>
    <dgm:pt modelId="{991742EB-5EA0-406C-A142-1BC1B1D27F6F}" type="parTrans" cxnId="{AFA1C39C-FC67-4466-9196-8C4DD0F3B65B}">
      <dgm:prSet/>
      <dgm:spPr/>
      <dgm:t>
        <a:bodyPr/>
        <a:lstStyle/>
        <a:p>
          <a:pPr algn="just"/>
          <a:endParaRPr lang="es-CO"/>
        </a:p>
      </dgm:t>
    </dgm:pt>
    <dgm:pt modelId="{25EE3E58-1629-4C83-87CA-F4FED8BAA183}" type="sibTrans" cxnId="{AFA1C39C-FC67-4466-9196-8C4DD0F3B65B}">
      <dgm:prSet/>
      <dgm:spPr/>
      <dgm:t>
        <a:bodyPr/>
        <a:lstStyle/>
        <a:p>
          <a:pPr algn="just"/>
          <a:endParaRPr lang="es-CO"/>
        </a:p>
      </dgm:t>
    </dgm:pt>
    <dgm:pt modelId="{29BE931E-AC0E-4E7E-84C5-5A19F4C2617C}">
      <dgm:prSet phldrT="[Texto]"/>
      <dgm:spPr/>
      <dgm:t>
        <a:bodyPr/>
        <a:lstStyle/>
        <a:p>
          <a:pPr algn="just"/>
          <a:r>
            <a:rPr lang="es-CO" dirty="0" smtClean="0"/>
            <a:t>DIMENSIONES</a:t>
          </a:r>
          <a:endParaRPr lang="es-CO" dirty="0"/>
        </a:p>
      </dgm:t>
    </dgm:pt>
    <dgm:pt modelId="{02282284-3C87-4FF5-927A-87A5F6D8C657}" type="parTrans" cxnId="{0EB76F37-3550-4E25-ACCE-6FFB11FD9194}">
      <dgm:prSet/>
      <dgm:spPr/>
      <dgm:t>
        <a:bodyPr/>
        <a:lstStyle/>
        <a:p>
          <a:pPr algn="just"/>
          <a:endParaRPr lang="es-CO"/>
        </a:p>
      </dgm:t>
    </dgm:pt>
    <dgm:pt modelId="{8B336D17-9D25-4AC9-A2E3-CE398116806E}" type="sibTrans" cxnId="{0EB76F37-3550-4E25-ACCE-6FFB11FD9194}">
      <dgm:prSet/>
      <dgm:spPr/>
      <dgm:t>
        <a:bodyPr/>
        <a:lstStyle/>
        <a:p>
          <a:pPr algn="just"/>
          <a:endParaRPr lang="es-CO"/>
        </a:p>
      </dgm:t>
    </dgm:pt>
    <dgm:pt modelId="{3A39B7B0-EB7E-43C0-BDCB-27047C6F3773}">
      <dgm:prSet/>
      <dgm:spPr/>
      <dgm:t>
        <a:bodyPr/>
        <a:lstStyle/>
        <a:p>
          <a:pPr algn="just"/>
          <a:r>
            <a:rPr lang="es-CO" dirty="0" smtClean="0"/>
            <a:t>Toma de lectura automática de medición (AMR) para la adquisición y análisis de la información proveniente de los medidores inteligentes. Permite la generación de alertas y  eventos asociados a los equipos de medición</a:t>
          </a:r>
          <a:endParaRPr lang="es-CO" dirty="0"/>
        </a:p>
      </dgm:t>
    </dgm:pt>
    <dgm:pt modelId="{B7BD06DC-D701-48E4-9E0E-C66555E1EEBC}" type="parTrans" cxnId="{456F9CB4-616E-4E49-861B-F9F0CD4BAF20}">
      <dgm:prSet/>
      <dgm:spPr/>
      <dgm:t>
        <a:bodyPr/>
        <a:lstStyle/>
        <a:p>
          <a:pPr algn="just"/>
          <a:endParaRPr lang="es-CO"/>
        </a:p>
      </dgm:t>
    </dgm:pt>
    <dgm:pt modelId="{E5FEC82F-05F6-4642-82BC-1A68294111FF}" type="sibTrans" cxnId="{456F9CB4-616E-4E49-861B-F9F0CD4BAF20}">
      <dgm:prSet/>
      <dgm:spPr/>
      <dgm:t>
        <a:bodyPr/>
        <a:lstStyle/>
        <a:p>
          <a:pPr algn="just"/>
          <a:endParaRPr lang="es-CO"/>
        </a:p>
      </dgm:t>
    </dgm:pt>
    <dgm:pt modelId="{610B9565-827E-4AB8-AC94-E7B6A7668BB3}">
      <dgm:prSet/>
      <dgm:spPr/>
      <dgm:t>
        <a:bodyPr/>
        <a:lstStyle/>
        <a:p>
          <a:pPr algn="just"/>
          <a:r>
            <a:rPr lang="es-CO" dirty="0" smtClean="0"/>
            <a:t>Detección remota de posibles anomalías en la medida.</a:t>
          </a:r>
          <a:endParaRPr lang="es-CO" dirty="0"/>
        </a:p>
      </dgm:t>
    </dgm:pt>
    <dgm:pt modelId="{9F53CCAB-356C-4AFA-B1B8-694BFF043C8D}" type="parTrans" cxnId="{A0AE7F04-F608-49B5-99A7-DCA5C67967E8}">
      <dgm:prSet/>
      <dgm:spPr/>
      <dgm:t>
        <a:bodyPr/>
        <a:lstStyle/>
        <a:p>
          <a:pPr algn="just"/>
          <a:endParaRPr lang="es-CO"/>
        </a:p>
      </dgm:t>
    </dgm:pt>
    <dgm:pt modelId="{3962A5E1-A812-4D18-8A7A-A4E6EEF44EB4}" type="sibTrans" cxnId="{A0AE7F04-F608-49B5-99A7-DCA5C67967E8}">
      <dgm:prSet/>
      <dgm:spPr/>
      <dgm:t>
        <a:bodyPr/>
        <a:lstStyle/>
        <a:p>
          <a:pPr algn="just"/>
          <a:endParaRPr lang="es-CO"/>
        </a:p>
      </dgm:t>
    </dgm:pt>
    <dgm:pt modelId="{87836282-3963-4BF2-91E8-90215069BAFD}">
      <dgm:prSet/>
      <dgm:spPr/>
      <dgm:t>
        <a:bodyPr/>
        <a:lstStyle/>
        <a:p>
          <a:pPr algn="just"/>
          <a:r>
            <a:rPr lang="es-CO" dirty="0" smtClean="0"/>
            <a:t>Clientes comerciales e industriales del mercado no regulado y regulado.</a:t>
          </a:r>
          <a:endParaRPr lang="es-CO" dirty="0"/>
        </a:p>
      </dgm:t>
    </dgm:pt>
    <dgm:pt modelId="{5FE5CD84-048A-4CF5-AEA2-DDBEDE68EDEB}" type="parTrans" cxnId="{E0762C11-837D-4C75-90E6-22D4907280FD}">
      <dgm:prSet/>
      <dgm:spPr/>
      <dgm:t>
        <a:bodyPr/>
        <a:lstStyle/>
        <a:p>
          <a:pPr algn="just"/>
          <a:endParaRPr lang="es-CO"/>
        </a:p>
      </dgm:t>
    </dgm:pt>
    <dgm:pt modelId="{36531D74-08C5-46E9-999D-8B473860F7A7}" type="sibTrans" cxnId="{E0762C11-837D-4C75-90E6-22D4907280FD}">
      <dgm:prSet/>
      <dgm:spPr/>
      <dgm:t>
        <a:bodyPr/>
        <a:lstStyle/>
        <a:p>
          <a:pPr algn="just"/>
          <a:endParaRPr lang="es-CO"/>
        </a:p>
      </dgm:t>
    </dgm:pt>
    <dgm:pt modelId="{0880876E-0592-4C35-845D-0194FC97961D}">
      <dgm:prSet/>
      <dgm:spPr/>
      <dgm:t>
        <a:bodyPr/>
        <a:lstStyle/>
        <a:p>
          <a:pPr algn="just" rtl="0"/>
          <a:r>
            <a:rPr lang="es-MX" dirty="0" smtClean="0"/>
            <a:t>Actualmente se están supervisando remotamente </a:t>
          </a:r>
          <a:r>
            <a:rPr lang="es-MX" b="1" dirty="0" smtClean="0"/>
            <a:t>1032</a:t>
          </a:r>
          <a:r>
            <a:rPr lang="es-MX" dirty="0" smtClean="0"/>
            <a:t> clientes con un promedio de facturación total de </a:t>
          </a:r>
          <a:r>
            <a:rPr lang="es-MX" b="1" dirty="0" smtClean="0"/>
            <a:t>52 </a:t>
          </a:r>
          <a:r>
            <a:rPr lang="es-MX" b="1" dirty="0" err="1" smtClean="0"/>
            <a:t>GWh</a:t>
          </a:r>
          <a:r>
            <a:rPr lang="es-MX" dirty="0" smtClean="0"/>
            <a:t> mensuales. Representan aproximadamente el 45% de la facturación de EPSA ESP. </a:t>
          </a:r>
          <a:endParaRPr lang="es-CO" dirty="0"/>
        </a:p>
      </dgm:t>
    </dgm:pt>
    <dgm:pt modelId="{30876F69-1D46-4D99-9D78-49BCEBC60A17}" type="parTrans" cxnId="{403A7DB3-2944-4953-8E03-78EAEFDDAEBF}">
      <dgm:prSet/>
      <dgm:spPr/>
      <dgm:t>
        <a:bodyPr/>
        <a:lstStyle/>
        <a:p>
          <a:pPr algn="just"/>
          <a:endParaRPr lang="es-CO"/>
        </a:p>
      </dgm:t>
    </dgm:pt>
    <dgm:pt modelId="{A6796C19-C311-4963-A623-354B45526EBB}" type="sibTrans" cxnId="{403A7DB3-2944-4953-8E03-78EAEFDDAEBF}">
      <dgm:prSet/>
      <dgm:spPr/>
      <dgm:t>
        <a:bodyPr/>
        <a:lstStyle/>
        <a:p>
          <a:pPr algn="just"/>
          <a:endParaRPr lang="es-CO"/>
        </a:p>
      </dgm:t>
    </dgm:pt>
    <dgm:pt modelId="{FA36F796-D5AA-4CD0-9729-1FD01E9755B2}">
      <dgm:prSet/>
      <dgm:spPr/>
      <dgm:t>
        <a:bodyPr/>
        <a:lstStyle/>
        <a:p>
          <a:pPr algn="just"/>
          <a:r>
            <a:rPr lang="es-CO" dirty="0" smtClean="0"/>
            <a:t>Reducción de perdidas no técnicas en el mercado industrial y comercial.</a:t>
          </a:r>
          <a:endParaRPr lang="es-CO" dirty="0"/>
        </a:p>
      </dgm:t>
    </dgm:pt>
    <dgm:pt modelId="{6404375E-E4DB-40B6-AB7D-7096812BBE64}" type="parTrans" cxnId="{EF3D773B-A4E9-49B2-BE71-21FBD31D9617}">
      <dgm:prSet/>
      <dgm:spPr/>
      <dgm:t>
        <a:bodyPr/>
        <a:lstStyle/>
        <a:p>
          <a:pPr algn="just"/>
          <a:endParaRPr lang="es-ES"/>
        </a:p>
      </dgm:t>
    </dgm:pt>
    <dgm:pt modelId="{D716C81C-DF66-4B17-BC2F-A01BEC57E71F}" type="sibTrans" cxnId="{EF3D773B-A4E9-49B2-BE71-21FBD31D9617}">
      <dgm:prSet/>
      <dgm:spPr/>
      <dgm:t>
        <a:bodyPr/>
        <a:lstStyle/>
        <a:p>
          <a:pPr algn="just"/>
          <a:endParaRPr lang="es-ES"/>
        </a:p>
      </dgm:t>
    </dgm:pt>
    <dgm:pt modelId="{0E476AE1-78BA-44C8-997B-B8016C8C3625}">
      <dgm:prSet/>
      <dgm:spPr/>
      <dgm:t>
        <a:bodyPr/>
        <a:lstStyle/>
        <a:p>
          <a:pPr algn="just"/>
          <a:r>
            <a:rPr lang="es-CO" dirty="0" smtClean="0"/>
            <a:t>Respaldo de peajes con otros comercializadores</a:t>
          </a:r>
          <a:endParaRPr lang="es-CO" dirty="0"/>
        </a:p>
      </dgm:t>
    </dgm:pt>
    <dgm:pt modelId="{270DD683-14CC-4F77-AD62-B8C6DCAEED86}" type="parTrans" cxnId="{5D21930C-60EC-4227-AE47-3E6B06EE8BC3}">
      <dgm:prSet/>
      <dgm:spPr/>
      <dgm:t>
        <a:bodyPr/>
        <a:lstStyle/>
        <a:p>
          <a:pPr algn="just"/>
          <a:endParaRPr lang="es-ES"/>
        </a:p>
      </dgm:t>
    </dgm:pt>
    <dgm:pt modelId="{E5A0D16F-5D8E-4490-A1D5-4CEE2E174402}" type="sibTrans" cxnId="{5D21930C-60EC-4227-AE47-3E6B06EE8BC3}">
      <dgm:prSet/>
      <dgm:spPr/>
      <dgm:t>
        <a:bodyPr/>
        <a:lstStyle/>
        <a:p>
          <a:pPr algn="just"/>
          <a:endParaRPr lang="es-ES"/>
        </a:p>
      </dgm:t>
    </dgm:pt>
    <dgm:pt modelId="{C1CBE955-2D68-4C9E-9E18-FC02A11F9044}">
      <dgm:prSet/>
      <dgm:spPr/>
      <dgm:t>
        <a:bodyPr/>
        <a:lstStyle/>
        <a:p>
          <a:pPr algn="just" rtl="0"/>
          <a:r>
            <a:rPr lang="es-CO" dirty="0" smtClean="0"/>
            <a:t> Recuperación reincidentes: </a:t>
          </a:r>
          <a:r>
            <a:rPr lang="es-CO" b="1" dirty="0" smtClean="0"/>
            <a:t>1,72 </a:t>
          </a:r>
          <a:r>
            <a:rPr lang="es-CO" b="1" dirty="0" err="1" smtClean="0"/>
            <a:t>GWh</a:t>
          </a:r>
          <a:r>
            <a:rPr lang="es-CO" b="1" dirty="0" smtClean="0"/>
            <a:t> </a:t>
          </a:r>
          <a:r>
            <a:rPr lang="es-CO" dirty="0" smtClean="0"/>
            <a:t>desde Julio de Octubre del 2011</a:t>
          </a:r>
          <a:endParaRPr lang="es-CO" dirty="0"/>
        </a:p>
      </dgm:t>
    </dgm:pt>
    <dgm:pt modelId="{D202A1D4-7EB6-42CF-8F1E-5918878B6785}" type="parTrans" cxnId="{4113C20C-012D-47E6-9F7E-231A57743AEE}">
      <dgm:prSet/>
      <dgm:spPr/>
      <dgm:t>
        <a:bodyPr/>
        <a:lstStyle/>
        <a:p>
          <a:pPr algn="just"/>
          <a:endParaRPr lang="es-ES"/>
        </a:p>
      </dgm:t>
    </dgm:pt>
    <dgm:pt modelId="{72E963C0-C4FA-4BCD-AFBD-34962671BA33}" type="sibTrans" cxnId="{4113C20C-012D-47E6-9F7E-231A57743AEE}">
      <dgm:prSet/>
      <dgm:spPr/>
      <dgm:t>
        <a:bodyPr/>
        <a:lstStyle/>
        <a:p>
          <a:pPr algn="just"/>
          <a:endParaRPr lang="es-ES"/>
        </a:p>
      </dgm:t>
    </dgm:pt>
    <dgm:pt modelId="{4298280F-30EF-4BBF-9E06-1FBC90EBC505}" type="pres">
      <dgm:prSet presAssocID="{CFE35961-3CF5-4C75-BC42-566E2FAE60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E609ADD-0692-4104-A35F-34EC6B1F1178}" type="pres">
      <dgm:prSet presAssocID="{417C35B0-3543-4205-ADF7-5F6A5D0F9ED6}" presName="parentLin" presStyleCnt="0"/>
      <dgm:spPr/>
      <dgm:t>
        <a:bodyPr/>
        <a:lstStyle/>
        <a:p>
          <a:endParaRPr lang="es-CO"/>
        </a:p>
      </dgm:t>
    </dgm:pt>
    <dgm:pt modelId="{06933F84-449C-4ECD-B66B-A0E48EEB0E50}" type="pres">
      <dgm:prSet presAssocID="{417C35B0-3543-4205-ADF7-5F6A5D0F9ED6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8CB36512-0CBF-444A-927A-AB9A7A69F171}" type="pres">
      <dgm:prSet presAssocID="{417C35B0-3543-4205-ADF7-5F6A5D0F9E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F3FDD4-CC20-4656-8A89-9E2D3F6EA20F}" type="pres">
      <dgm:prSet presAssocID="{417C35B0-3543-4205-ADF7-5F6A5D0F9ED6}" presName="negativeSpace" presStyleCnt="0"/>
      <dgm:spPr/>
      <dgm:t>
        <a:bodyPr/>
        <a:lstStyle/>
        <a:p>
          <a:endParaRPr lang="es-CO"/>
        </a:p>
      </dgm:t>
    </dgm:pt>
    <dgm:pt modelId="{BD75DADB-243D-44B4-963E-16DD3CC0B3E3}" type="pres">
      <dgm:prSet presAssocID="{417C35B0-3543-4205-ADF7-5F6A5D0F9ED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38218C-CD2E-4D0E-9487-753C8FC1992A}" type="pres">
      <dgm:prSet presAssocID="{C59A59C9-4E83-48B3-A067-E1E6C435E185}" presName="spaceBetweenRectangles" presStyleCnt="0"/>
      <dgm:spPr/>
      <dgm:t>
        <a:bodyPr/>
        <a:lstStyle/>
        <a:p>
          <a:endParaRPr lang="es-CO"/>
        </a:p>
      </dgm:t>
    </dgm:pt>
    <dgm:pt modelId="{A8FDA0F3-6B3A-458A-BE74-3C9136E4C626}" type="pres">
      <dgm:prSet presAssocID="{DF8FB8FE-62C0-4990-9ABE-C303586F7662}" presName="parentLin" presStyleCnt="0"/>
      <dgm:spPr/>
      <dgm:t>
        <a:bodyPr/>
        <a:lstStyle/>
        <a:p>
          <a:endParaRPr lang="es-CO"/>
        </a:p>
      </dgm:t>
    </dgm:pt>
    <dgm:pt modelId="{F27621E9-6036-41FC-B43A-3903BFC0182D}" type="pres">
      <dgm:prSet presAssocID="{DF8FB8FE-62C0-4990-9ABE-C303586F7662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898FAD6C-4FA0-480A-8FAE-7BB7D099BC1E}" type="pres">
      <dgm:prSet presAssocID="{DF8FB8FE-62C0-4990-9ABE-C303586F76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6FC1B1-EB20-4966-8806-B45D9E7DE986}" type="pres">
      <dgm:prSet presAssocID="{DF8FB8FE-62C0-4990-9ABE-C303586F7662}" presName="negativeSpace" presStyleCnt="0"/>
      <dgm:spPr/>
      <dgm:t>
        <a:bodyPr/>
        <a:lstStyle/>
        <a:p>
          <a:endParaRPr lang="es-CO"/>
        </a:p>
      </dgm:t>
    </dgm:pt>
    <dgm:pt modelId="{E2B5CB8D-1EA1-4891-8BCD-3FC18E84F6C7}" type="pres">
      <dgm:prSet presAssocID="{DF8FB8FE-62C0-4990-9ABE-C303586F76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9E3CD3-2BDD-4D53-8818-7D8FEBECE346}" type="pres">
      <dgm:prSet presAssocID="{6B05F883-F600-45C8-A4EB-3B9CC73A4E96}" presName="spaceBetweenRectangles" presStyleCnt="0"/>
      <dgm:spPr/>
      <dgm:t>
        <a:bodyPr/>
        <a:lstStyle/>
        <a:p>
          <a:endParaRPr lang="es-CO"/>
        </a:p>
      </dgm:t>
    </dgm:pt>
    <dgm:pt modelId="{707B46D1-E063-421F-86A8-0642F6268224}" type="pres">
      <dgm:prSet presAssocID="{1F5E5ACE-8BEB-425E-B2A7-5BB12BE1A730}" presName="parentLin" presStyleCnt="0"/>
      <dgm:spPr/>
      <dgm:t>
        <a:bodyPr/>
        <a:lstStyle/>
        <a:p>
          <a:endParaRPr lang="es-CO"/>
        </a:p>
      </dgm:t>
    </dgm:pt>
    <dgm:pt modelId="{F53BCEB1-2F75-4124-997C-430AE2FA997D}" type="pres">
      <dgm:prSet presAssocID="{1F5E5ACE-8BEB-425E-B2A7-5BB12BE1A730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A127FAAA-DE2C-4242-852F-35B175E665C4}" type="pres">
      <dgm:prSet presAssocID="{1F5E5ACE-8BEB-425E-B2A7-5BB12BE1A7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96B46D-0384-4B3D-AE85-604F789D0CA9}" type="pres">
      <dgm:prSet presAssocID="{1F5E5ACE-8BEB-425E-B2A7-5BB12BE1A730}" presName="negativeSpace" presStyleCnt="0"/>
      <dgm:spPr/>
      <dgm:t>
        <a:bodyPr/>
        <a:lstStyle/>
        <a:p>
          <a:endParaRPr lang="es-CO"/>
        </a:p>
      </dgm:t>
    </dgm:pt>
    <dgm:pt modelId="{116D895C-4C70-4F72-8262-ED22495FDA63}" type="pres">
      <dgm:prSet presAssocID="{1F5E5ACE-8BEB-425E-B2A7-5BB12BE1A73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DA8159-6E7C-46C2-8DC4-2DDBDE76C052}" type="pres">
      <dgm:prSet presAssocID="{25EE3E58-1629-4C83-87CA-F4FED8BAA183}" presName="spaceBetweenRectangles" presStyleCnt="0"/>
      <dgm:spPr/>
      <dgm:t>
        <a:bodyPr/>
        <a:lstStyle/>
        <a:p>
          <a:endParaRPr lang="es-CO"/>
        </a:p>
      </dgm:t>
    </dgm:pt>
    <dgm:pt modelId="{B825A15B-4C95-4E5E-BE0E-E8E60754D69E}" type="pres">
      <dgm:prSet presAssocID="{29BE931E-AC0E-4E7E-84C5-5A19F4C2617C}" presName="parentLin" presStyleCnt="0"/>
      <dgm:spPr/>
      <dgm:t>
        <a:bodyPr/>
        <a:lstStyle/>
        <a:p>
          <a:endParaRPr lang="es-CO"/>
        </a:p>
      </dgm:t>
    </dgm:pt>
    <dgm:pt modelId="{5D80F0D7-66B0-4C7B-98E1-BC54D476D5D4}" type="pres">
      <dgm:prSet presAssocID="{29BE931E-AC0E-4E7E-84C5-5A19F4C2617C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20EE740E-923C-42DE-820A-C04A1FF22737}" type="pres">
      <dgm:prSet presAssocID="{29BE931E-AC0E-4E7E-84C5-5A19F4C261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42F487-117A-4ECF-98A0-A854F2EB772F}" type="pres">
      <dgm:prSet presAssocID="{29BE931E-AC0E-4E7E-84C5-5A19F4C2617C}" presName="negativeSpace" presStyleCnt="0"/>
      <dgm:spPr/>
      <dgm:t>
        <a:bodyPr/>
        <a:lstStyle/>
        <a:p>
          <a:endParaRPr lang="es-CO"/>
        </a:p>
      </dgm:t>
    </dgm:pt>
    <dgm:pt modelId="{C7A07FDA-4F06-425C-AE6E-E96F08F1A77A}" type="pres">
      <dgm:prSet presAssocID="{29BE931E-AC0E-4E7E-84C5-5A19F4C2617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FA1C39C-FC67-4466-9196-8C4DD0F3B65B}" srcId="{CFE35961-3CF5-4C75-BC42-566E2FAE60F5}" destId="{1F5E5ACE-8BEB-425E-B2A7-5BB12BE1A730}" srcOrd="2" destOrd="0" parTransId="{991742EB-5EA0-406C-A142-1BC1B1D27F6F}" sibTransId="{25EE3E58-1629-4C83-87CA-F4FED8BAA183}"/>
    <dgm:cxn modelId="{E0762C11-837D-4C75-90E6-22D4907280FD}" srcId="{1F5E5ACE-8BEB-425E-B2A7-5BB12BE1A730}" destId="{87836282-3963-4BF2-91E8-90215069BAFD}" srcOrd="0" destOrd="0" parTransId="{5FE5CD84-048A-4CF5-AEA2-DDBEDE68EDEB}" sibTransId="{36531D74-08C5-46E9-999D-8B473860F7A7}"/>
    <dgm:cxn modelId="{EE1B9FB2-AD8F-49AD-8088-83CBE248F705}" type="presOf" srcId="{1F5E5ACE-8BEB-425E-B2A7-5BB12BE1A730}" destId="{F53BCEB1-2F75-4124-997C-430AE2FA997D}" srcOrd="0" destOrd="0" presId="urn:microsoft.com/office/officeart/2005/8/layout/list1"/>
    <dgm:cxn modelId="{6D93BAAB-49CD-457E-8E6F-671284E84911}" type="presOf" srcId="{0880876E-0592-4C35-845D-0194FC97961D}" destId="{C7A07FDA-4F06-425C-AE6E-E96F08F1A77A}" srcOrd="0" destOrd="0" presId="urn:microsoft.com/office/officeart/2005/8/layout/list1"/>
    <dgm:cxn modelId="{1E593A54-DD5D-4740-9F28-20E127410E1F}" type="presOf" srcId="{87836282-3963-4BF2-91E8-90215069BAFD}" destId="{116D895C-4C70-4F72-8262-ED22495FDA63}" srcOrd="0" destOrd="0" presId="urn:microsoft.com/office/officeart/2005/8/layout/list1"/>
    <dgm:cxn modelId="{9AF0DDE5-B0D7-4B9F-BCE0-0BCEA8A188D0}" type="presOf" srcId="{3A39B7B0-EB7E-43C0-BDCB-27047C6F3773}" destId="{BD75DADB-243D-44B4-963E-16DD3CC0B3E3}" srcOrd="0" destOrd="0" presId="urn:microsoft.com/office/officeart/2005/8/layout/list1"/>
    <dgm:cxn modelId="{4113C20C-012D-47E6-9F7E-231A57743AEE}" srcId="{29BE931E-AC0E-4E7E-84C5-5A19F4C2617C}" destId="{C1CBE955-2D68-4C9E-9E18-FC02A11F9044}" srcOrd="1" destOrd="0" parTransId="{D202A1D4-7EB6-42CF-8F1E-5918878B6785}" sibTransId="{72E963C0-C4FA-4BCD-AFBD-34962671BA33}"/>
    <dgm:cxn modelId="{456F9CB4-616E-4E49-861B-F9F0CD4BAF20}" srcId="{417C35B0-3543-4205-ADF7-5F6A5D0F9ED6}" destId="{3A39B7B0-EB7E-43C0-BDCB-27047C6F3773}" srcOrd="0" destOrd="0" parTransId="{B7BD06DC-D701-48E4-9E0E-C66555E1EEBC}" sibTransId="{E5FEC82F-05F6-4642-82BC-1A68294111FF}"/>
    <dgm:cxn modelId="{57424066-F0AD-4AAD-A5AC-54D34E7D7B9B}" type="presOf" srcId="{1F5E5ACE-8BEB-425E-B2A7-5BB12BE1A730}" destId="{A127FAAA-DE2C-4242-852F-35B175E665C4}" srcOrd="1" destOrd="0" presId="urn:microsoft.com/office/officeart/2005/8/layout/list1"/>
    <dgm:cxn modelId="{36A284CB-8064-465A-B069-2DB7163EA402}" type="presOf" srcId="{CFE35961-3CF5-4C75-BC42-566E2FAE60F5}" destId="{4298280F-30EF-4BBF-9E06-1FBC90EBC505}" srcOrd="0" destOrd="0" presId="urn:microsoft.com/office/officeart/2005/8/layout/list1"/>
    <dgm:cxn modelId="{91F35F32-C1D4-43C3-ABD0-6EB77B5119CE}" srcId="{CFE35961-3CF5-4C75-BC42-566E2FAE60F5}" destId="{417C35B0-3543-4205-ADF7-5F6A5D0F9ED6}" srcOrd="0" destOrd="0" parTransId="{05B2F7BF-2050-4D52-A83B-636CCBD8874C}" sibTransId="{C59A59C9-4E83-48B3-A067-E1E6C435E185}"/>
    <dgm:cxn modelId="{0EB76F37-3550-4E25-ACCE-6FFB11FD9194}" srcId="{CFE35961-3CF5-4C75-BC42-566E2FAE60F5}" destId="{29BE931E-AC0E-4E7E-84C5-5A19F4C2617C}" srcOrd="3" destOrd="0" parTransId="{02282284-3C87-4FF5-927A-87A5F6D8C657}" sibTransId="{8B336D17-9D25-4AC9-A2E3-CE398116806E}"/>
    <dgm:cxn modelId="{403A7DB3-2944-4953-8E03-78EAEFDDAEBF}" srcId="{29BE931E-AC0E-4E7E-84C5-5A19F4C2617C}" destId="{0880876E-0592-4C35-845D-0194FC97961D}" srcOrd="0" destOrd="0" parTransId="{30876F69-1D46-4D99-9D78-49BCEBC60A17}" sibTransId="{A6796C19-C311-4963-A623-354B45526EBB}"/>
    <dgm:cxn modelId="{CE5C4971-84F2-485E-8BC3-F62AC3AB4378}" type="presOf" srcId="{29BE931E-AC0E-4E7E-84C5-5A19F4C2617C}" destId="{20EE740E-923C-42DE-820A-C04A1FF22737}" srcOrd="1" destOrd="0" presId="urn:microsoft.com/office/officeart/2005/8/layout/list1"/>
    <dgm:cxn modelId="{895982E7-5946-4AE1-82E2-4B514B94E9E4}" type="presOf" srcId="{DF8FB8FE-62C0-4990-9ABE-C303586F7662}" destId="{898FAD6C-4FA0-480A-8FAE-7BB7D099BC1E}" srcOrd="1" destOrd="0" presId="urn:microsoft.com/office/officeart/2005/8/layout/list1"/>
    <dgm:cxn modelId="{1798D8FD-85F6-4C2F-AB89-BFF0F198EE24}" type="presOf" srcId="{0E476AE1-78BA-44C8-997B-B8016C8C3625}" destId="{116D895C-4C70-4F72-8262-ED22495FDA63}" srcOrd="0" destOrd="1" presId="urn:microsoft.com/office/officeart/2005/8/layout/list1"/>
    <dgm:cxn modelId="{7A25717F-4262-421E-B82A-CA889A7B3583}" type="presOf" srcId="{417C35B0-3543-4205-ADF7-5F6A5D0F9ED6}" destId="{06933F84-449C-4ECD-B66B-A0E48EEB0E50}" srcOrd="0" destOrd="0" presId="urn:microsoft.com/office/officeart/2005/8/layout/list1"/>
    <dgm:cxn modelId="{EF3D773B-A4E9-49B2-BE71-21FBD31D9617}" srcId="{DF8FB8FE-62C0-4990-9ABE-C303586F7662}" destId="{FA36F796-D5AA-4CD0-9729-1FD01E9755B2}" srcOrd="1" destOrd="0" parTransId="{6404375E-E4DB-40B6-AB7D-7096812BBE64}" sibTransId="{D716C81C-DF66-4B17-BC2F-A01BEC57E71F}"/>
    <dgm:cxn modelId="{A0AE7F04-F608-49B5-99A7-DCA5C67967E8}" srcId="{DF8FB8FE-62C0-4990-9ABE-C303586F7662}" destId="{610B9565-827E-4AB8-AC94-E7B6A7668BB3}" srcOrd="0" destOrd="0" parTransId="{9F53CCAB-356C-4AFA-B1B8-694BFF043C8D}" sibTransId="{3962A5E1-A812-4D18-8A7A-A4E6EEF44EB4}"/>
    <dgm:cxn modelId="{7A91217F-9B52-4D67-829E-7E7D0F44E820}" type="presOf" srcId="{FA36F796-D5AA-4CD0-9729-1FD01E9755B2}" destId="{E2B5CB8D-1EA1-4891-8BCD-3FC18E84F6C7}" srcOrd="0" destOrd="1" presId="urn:microsoft.com/office/officeart/2005/8/layout/list1"/>
    <dgm:cxn modelId="{049C6946-5E4D-4223-A042-D299FAF8E626}" type="presOf" srcId="{C1CBE955-2D68-4C9E-9E18-FC02A11F9044}" destId="{C7A07FDA-4F06-425C-AE6E-E96F08F1A77A}" srcOrd="0" destOrd="1" presId="urn:microsoft.com/office/officeart/2005/8/layout/list1"/>
    <dgm:cxn modelId="{F5BA7B69-D850-4E82-8385-E225BD7386DF}" type="presOf" srcId="{610B9565-827E-4AB8-AC94-E7B6A7668BB3}" destId="{E2B5CB8D-1EA1-4891-8BCD-3FC18E84F6C7}" srcOrd="0" destOrd="0" presId="urn:microsoft.com/office/officeart/2005/8/layout/list1"/>
    <dgm:cxn modelId="{D39700EB-F7C3-4026-B78D-50F152B9263F}" type="presOf" srcId="{DF8FB8FE-62C0-4990-9ABE-C303586F7662}" destId="{F27621E9-6036-41FC-B43A-3903BFC0182D}" srcOrd="0" destOrd="0" presId="urn:microsoft.com/office/officeart/2005/8/layout/list1"/>
    <dgm:cxn modelId="{89295446-7467-4B20-921C-F41A4F96020C}" srcId="{CFE35961-3CF5-4C75-BC42-566E2FAE60F5}" destId="{DF8FB8FE-62C0-4990-9ABE-C303586F7662}" srcOrd="1" destOrd="0" parTransId="{2D6D000E-9A04-4B4B-892C-F2B87FDC3E3A}" sibTransId="{6B05F883-F600-45C8-A4EB-3B9CC73A4E96}"/>
    <dgm:cxn modelId="{E14501C3-2054-4EF2-A94F-56AAF0168386}" type="presOf" srcId="{29BE931E-AC0E-4E7E-84C5-5A19F4C2617C}" destId="{5D80F0D7-66B0-4C7B-98E1-BC54D476D5D4}" srcOrd="0" destOrd="0" presId="urn:microsoft.com/office/officeart/2005/8/layout/list1"/>
    <dgm:cxn modelId="{5D21930C-60EC-4227-AE47-3E6B06EE8BC3}" srcId="{1F5E5ACE-8BEB-425E-B2A7-5BB12BE1A730}" destId="{0E476AE1-78BA-44C8-997B-B8016C8C3625}" srcOrd="1" destOrd="0" parTransId="{270DD683-14CC-4F77-AD62-B8C6DCAEED86}" sibTransId="{E5A0D16F-5D8E-4490-A1D5-4CEE2E174402}"/>
    <dgm:cxn modelId="{CF93E7FA-2FBC-4213-8156-11F9A05A0A32}" type="presOf" srcId="{417C35B0-3543-4205-ADF7-5F6A5D0F9ED6}" destId="{8CB36512-0CBF-444A-927A-AB9A7A69F171}" srcOrd="1" destOrd="0" presId="urn:microsoft.com/office/officeart/2005/8/layout/list1"/>
    <dgm:cxn modelId="{FB7506B6-07CF-40FA-9A9C-9BF81D0F03D6}" type="presParOf" srcId="{4298280F-30EF-4BBF-9E06-1FBC90EBC505}" destId="{FE609ADD-0692-4104-A35F-34EC6B1F1178}" srcOrd="0" destOrd="0" presId="urn:microsoft.com/office/officeart/2005/8/layout/list1"/>
    <dgm:cxn modelId="{C28713BA-3C4A-4733-B35A-355B7621B5BA}" type="presParOf" srcId="{FE609ADD-0692-4104-A35F-34EC6B1F1178}" destId="{06933F84-449C-4ECD-B66B-A0E48EEB0E50}" srcOrd="0" destOrd="0" presId="urn:microsoft.com/office/officeart/2005/8/layout/list1"/>
    <dgm:cxn modelId="{8DE9AF16-F841-4A3E-BD89-ECBD28B419CB}" type="presParOf" srcId="{FE609ADD-0692-4104-A35F-34EC6B1F1178}" destId="{8CB36512-0CBF-444A-927A-AB9A7A69F171}" srcOrd="1" destOrd="0" presId="urn:microsoft.com/office/officeart/2005/8/layout/list1"/>
    <dgm:cxn modelId="{2815605F-784B-4D80-971E-7A8244D90C41}" type="presParOf" srcId="{4298280F-30EF-4BBF-9E06-1FBC90EBC505}" destId="{6FF3FDD4-CC20-4656-8A89-9E2D3F6EA20F}" srcOrd="1" destOrd="0" presId="urn:microsoft.com/office/officeart/2005/8/layout/list1"/>
    <dgm:cxn modelId="{6B01E8C0-E1A9-4104-8678-8B508C44C274}" type="presParOf" srcId="{4298280F-30EF-4BBF-9E06-1FBC90EBC505}" destId="{BD75DADB-243D-44B4-963E-16DD3CC0B3E3}" srcOrd="2" destOrd="0" presId="urn:microsoft.com/office/officeart/2005/8/layout/list1"/>
    <dgm:cxn modelId="{2D4CED06-C1C0-4842-AFF2-D42A1ACD9976}" type="presParOf" srcId="{4298280F-30EF-4BBF-9E06-1FBC90EBC505}" destId="{3538218C-CD2E-4D0E-9487-753C8FC1992A}" srcOrd="3" destOrd="0" presId="urn:microsoft.com/office/officeart/2005/8/layout/list1"/>
    <dgm:cxn modelId="{52EC13D7-F701-49B7-9AFD-9E14E9973010}" type="presParOf" srcId="{4298280F-30EF-4BBF-9E06-1FBC90EBC505}" destId="{A8FDA0F3-6B3A-458A-BE74-3C9136E4C626}" srcOrd="4" destOrd="0" presId="urn:microsoft.com/office/officeart/2005/8/layout/list1"/>
    <dgm:cxn modelId="{2AA0D42C-9C67-448C-A4E2-03AF5C1FE727}" type="presParOf" srcId="{A8FDA0F3-6B3A-458A-BE74-3C9136E4C626}" destId="{F27621E9-6036-41FC-B43A-3903BFC0182D}" srcOrd="0" destOrd="0" presId="urn:microsoft.com/office/officeart/2005/8/layout/list1"/>
    <dgm:cxn modelId="{F9A330F3-4F4B-421E-B9AD-AA73D2F39667}" type="presParOf" srcId="{A8FDA0F3-6B3A-458A-BE74-3C9136E4C626}" destId="{898FAD6C-4FA0-480A-8FAE-7BB7D099BC1E}" srcOrd="1" destOrd="0" presId="urn:microsoft.com/office/officeart/2005/8/layout/list1"/>
    <dgm:cxn modelId="{0C016DC8-FD1C-4120-8475-E431ABC19318}" type="presParOf" srcId="{4298280F-30EF-4BBF-9E06-1FBC90EBC505}" destId="{666FC1B1-EB20-4966-8806-B45D9E7DE986}" srcOrd="5" destOrd="0" presId="urn:microsoft.com/office/officeart/2005/8/layout/list1"/>
    <dgm:cxn modelId="{D3936B69-B522-49C6-9ADF-57D752C48F4D}" type="presParOf" srcId="{4298280F-30EF-4BBF-9E06-1FBC90EBC505}" destId="{E2B5CB8D-1EA1-4891-8BCD-3FC18E84F6C7}" srcOrd="6" destOrd="0" presId="urn:microsoft.com/office/officeart/2005/8/layout/list1"/>
    <dgm:cxn modelId="{7E4D43E0-B4DD-40BB-9ADC-51A092356B0B}" type="presParOf" srcId="{4298280F-30EF-4BBF-9E06-1FBC90EBC505}" destId="{C19E3CD3-2BDD-4D53-8818-7D8FEBECE346}" srcOrd="7" destOrd="0" presId="urn:microsoft.com/office/officeart/2005/8/layout/list1"/>
    <dgm:cxn modelId="{43950EB2-ABAA-4B1B-8592-F55D95EE82A3}" type="presParOf" srcId="{4298280F-30EF-4BBF-9E06-1FBC90EBC505}" destId="{707B46D1-E063-421F-86A8-0642F6268224}" srcOrd="8" destOrd="0" presId="urn:microsoft.com/office/officeart/2005/8/layout/list1"/>
    <dgm:cxn modelId="{08E9E843-BA1A-487A-B588-3C7D1D18E808}" type="presParOf" srcId="{707B46D1-E063-421F-86A8-0642F6268224}" destId="{F53BCEB1-2F75-4124-997C-430AE2FA997D}" srcOrd="0" destOrd="0" presId="urn:microsoft.com/office/officeart/2005/8/layout/list1"/>
    <dgm:cxn modelId="{2F3A1961-7B48-4998-8B04-F75CB4F049E8}" type="presParOf" srcId="{707B46D1-E063-421F-86A8-0642F6268224}" destId="{A127FAAA-DE2C-4242-852F-35B175E665C4}" srcOrd="1" destOrd="0" presId="urn:microsoft.com/office/officeart/2005/8/layout/list1"/>
    <dgm:cxn modelId="{E91C6802-D174-45E7-9552-AB1E633F8D4F}" type="presParOf" srcId="{4298280F-30EF-4BBF-9E06-1FBC90EBC505}" destId="{E896B46D-0384-4B3D-AE85-604F789D0CA9}" srcOrd="9" destOrd="0" presId="urn:microsoft.com/office/officeart/2005/8/layout/list1"/>
    <dgm:cxn modelId="{FB6C0C4F-3993-40E7-A778-0DEC8B0A7DB0}" type="presParOf" srcId="{4298280F-30EF-4BBF-9E06-1FBC90EBC505}" destId="{116D895C-4C70-4F72-8262-ED22495FDA63}" srcOrd="10" destOrd="0" presId="urn:microsoft.com/office/officeart/2005/8/layout/list1"/>
    <dgm:cxn modelId="{2E60BD6C-A620-4D89-9B01-543F60B2EF38}" type="presParOf" srcId="{4298280F-30EF-4BBF-9E06-1FBC90EBC505}" destId="{8DDA8159-6E7C-46C2-8DC4-2DDBDE76C052}" srcOrd="11" destOrd="0" presId="urn:microsoft.com/office/officeart/2005/8/layout/list1"/>
    <dgm:cxn modelId="{0AE765AF-94FD-44F3-92A7-BF5BA2C2F84A}" type="presParOf" srcId="{4298280F-30EF-4BBF-9E06-1FBC90EBC505}" destId="{B825A15B-4C95-4E5E-BE0E-E8E60754D69E}" srcOrd="12" destOrd="0" presId="urn:microsoft.com/office/officeart/2005/8/layout/list1"/>
    <dgm:cxn modelId="{0ECC12E7-888E-4048-BC5B-F60F77B54951}" type="presParOf" srcId="{B825A15B-4C95-4E5E-BE0E-E8E60754D69E}" destId="{5D80F0D7-66B0-4C7B-98E1-BC54D476D5D4}" srcOrd="0" destOrd="0" presId="urn:microsoft.com/office/officeart/2005/8/layout/list1"/>
    <dgm:cxn modelId="{B9F1C89C-D2F5-4BBD-A11F-71129D9D5492}" type="presParOf" srcId="{B825A15B-4C95-4E5E-BE0E-E8E60754D69E}" destId="{20EE740E-923C-42DE-820A-C04A1FF22737}" srcOrd="1" destOrd="0" presId="urn:microsoft.com/office/officeart/2005/8/layout/list1"/>
    <dgm:cxn modelId="{3745CC61-6A1D-414B-993B-8D16627D1C18}" type="presParOf" srcId="{4298280F-30EF-4BBF-9E06-1FBC90EBC505}" destId="{4442F487-117A-4ECF-98A0-A854F2EB772F}" srcOrd="13" destOrd="0" presId="urn:microsoft.com/office/officeart/2005/8/layout/list1"/>
    <dgm:cxn modelId="{91C9AEE1-E507-469B-AD0F-AF4B2F8E37E8}" type="presParOf" srcId="{4298280F-30EF-4BBF-9E06-1FBC90EBC505}" destId="{C7A07FDA-4F06-425C-AE6E-E96F08F1A7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78B2F0-32A8-4988-ACC9-0CC4888CBF5B}" type="doc">
      <dgm:prSet loTypeId="urn:microsoft.com/office/officeart/2005/8/layout/radial5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s-CO"/>
        </a:p>
      </dgm:t>
    </dgm:pt>
    <dgm:pt modelId="{753D4ECF-1ADD-470F-BF3E-6E54A631B74D}">
      <dgm:prSet phldrT="[Texto]"/>
      <dgm:spPr/>
      <dgm:t>
        <a:bodyPr/>
        <a:lstStyle/>
        <a:p>
          <a:r>
            <a:rPr lang="es-CO" dirty="0" smtClean="0"/>
            <a:t>Centro de gestión de la medida</a:t>
          </a:r>
          <a:endParaRPr lang="es-CO" dirty="0"/>
        </a:p>
      </dgm:t>
    </dgm:pt>
    <dgm:pt modelId="{0FC9AA69-7188-4E50-9B7E-0A45BD60A30F}" type="parTrans" cxnId="{79D46E41-DF26-440B-A72B-8BA3FE212FB2}">
      <dgm:prSet/>
      <dgm:spPr/>
      <dgm:t>
        <a:bodyPr/>
        <a:lstStyle/>
        <a:p>
          <a:endParaRPr lang="es-CO"/>
        </a:p>
      </dgm:t>
    </dgm:pt>
    <dgm:pt modelId="{82D2E2A8-3B62-4F1B-91D5-D2D60AAC6715}" type="sibTrans" cxnId="{79D46E41-DF26-440B-A72B-8BA3FE212FB2}">
      <dgm:prSet/>
      <dgm:spPr/>
      <dgm:t>
        <a:bodyPr/>
        <a:lstStyle/>
        <a:p>
          <a:endParaRPr lang="es-CO"/>
        </a:p>
      </dgm:t>
    </dgm:pt>
    <dgm:pt modelId="{17932B3C-600C-49E4-B0AF-5EE584CBAE6A}">
      <dgm:prSet phldrT="[Texto]"/>
      <dgm:spPr/>
      <dgm:t>
        <a:bodyPr/>
        <a:lstStyle/>
        <a:p>
          <a:r>
            <a:rPr lang="es-CO" dirty="0" smtClean="0"/>
            <a:t>EQUIPOS</a:t>
          </a:r>
          <a:endParaRPr lang="es-CO" dirty="0"/>
        </a:p>
      </dgm:t>
    </dgm:pt>
    <dgm:pt modelId="{867EC52D-4B9B-4CAF-8D8F-B4FBC9BE134A}" type="parTrans" cxnId="{132D9173-0A5D-48D9-A202-134B50DBF7AF}">
      <dgm:prSet/>
      <dgm:spPr/>
      <dgm:t>
        <a:bodyPr/>
        <a:lstStyle/>
        <a:p>
          <a:endParaRPr lang="es-CO"/>
        </a:p>
      </dgm:t>
    </dgm:pt>
    <dgm:pt modelId="{CF78D2FF-9FA5-4B5A-BA7E-0A1CC7443A0B}" type="sibTrans" cxnId="{132D9173-0A5D-48D9-A202-134B50DBF7AF}">
      <dgm:prSet/>
      <dgm:spPr/>
      <dgm:t>
        <a:bodyPr/>
        <a:lstStyle/>
        <a:p>
          <a:endParaRPr lang="es-CO"/>
        </a:p>
      </dgm:t>
    </dgm:pt>
    <dgm:pt modelId="{CE1C65F4-BDDF-4557-8CDB-19E6D0BF47AC}">
      <dgm:prSet phldrT="[Texto]"/>
      <dgm:spPr/>
      <dgm:t>
        <a:bodyPr/>
        <a:lstStyle/>
        <a:p>
          <a:r>
            <a:rPr lang="es-CO" dirty="0" smtClean="0"/>
            <a:t>MANO DE OBRA</a:t>
          </a:r>
          <a:endParaRPr lang="es-CO" dirty="0"/>
        </a:p>
      </dgm:t>
    </dgm:pt>
    <dgm:pt modelId="{691F8C1E-A7BD-4C1F-809D-C96DB1B6BBC9}" type="parTrans" cxnId="{26AAD442-F445-47EA-B8FD-5304C2AD1AE8}">
      <dgm:prSet/>
      <dgm:spPr/>
      <dgm:t>
        <a:bodyPr/>
        <a:lstStyle/>
        <a:p>
          <a:endParaRPr lang="es-CO"/>
        </a:p>
      </dgm:t>
    </dgm:pt>
    <dgm:pt modelId="{D56367EC-690B-4C18-B69F-A4094E4D4A23}" type="sibTrans" cxnId="{26AAD442-F445-47EA-B8FD-5304C2AD1AE8}">
      <dgm:prSet/>
      <dgm:spPr/>
      <dgm:t>
        <a:bodyPr/>
        <a:lstStyle/>
        <a:p>
          <a:endParaRPr lang="es-CO"/>
        </a:p>
      </dgm:t>
    </dgm:pt>
    <dgm:pt modelId="{5A0DF3DA-192F-4924-B96C-0CB65353A445}">
      <dgm:prSet phldrT="[Texto]"/>
      <dgm:spPr/>
      <dgm:t>
        <a:bodyPr/>
        <a:lstStyle/>
        <a:p>
          <a:r>
            <a:rPr lang="es-CO" dirty="0" smtClean="0"/>
            <a:t>MEDICION</a:t>
          </a:r>
          <a:endParaRPr lang="es-CO" dirty="0"/>
        </a:p>
      </dgm:t>
    </dgm:pt>
    <dgm:pt modelId="{F059EC08-7172-494C-BE1D-955CCE70A853}" type="parTrans" cxnId="{94702498-E5FD-4899-B183-A180264B8933}">
      <dgm:prSet/>
      <dgm:spPr/>
      <dgm:t>
        <a:bodyPr/>
        <a:lstStyle/>
        <a:p>
          <a:endParaRPr lang="es-CO"/>
        </a:p>
      </dgm:t>
    </dgm:pt>
    <dgm:pt modelId="{69A257AC-4B82-4AA5-8F4E-A949E3D9E8D3}" type="sibTrans" cxnId="{94702498-E5FD-4899-B183-A180264B8933}">
      <dgm:prSet/>
      <dgm:spPr/>
      <dgm:t>
        <a:bodyPr/>
        <a:lstStyle/>
        <a:p>
          <a:endParaRPr lang="es-CO"/>
        </a:p>
      </dgm:t>
    </dgm:pt>
    <dgm:pt modelId="{55B9FBF6-03AD-4DB8-B489-32B10B0E85E7}">
      <dgm:prSet phldrT="[Texto]"/>
      <dgm:spPr/>
      <dgm:t>
        <a:bodyPr/>
        <a:lstStyle/>
        <a:p>
          <a:r>
            <a:rPr lang="es-CO" dirty="0" smtClean="0"/>
            <a:t>SISTEMAS</a:t>
          </a:r>
          <a:endParaRPr lang="es-CO" dirty="0"/>
        </a:p>
      </dgm:t>
    </dgm:pt>
    <dgm:pt modelId="{7CBF1C45-7556-4A77-8B9B-07FF50C6C9E5}" type="parTrans" cxnId="{A8FF57D4-CD2B-41EF-93F7-F3D0D85050EF}">
      <dgm:prSet/>
      <dgm:spPr/>
      <dgm:t>
        <a:bodyPr/>
        <a:lstStyle/>
        <a:p>
          <a:endParaRPr lang="es-CO"/>
        </a:p>
      </dgm:t>
    </dgm:pt>
    <dgm:pt modelId="{FB5427A5-076F-457B-A790-B9E0BEC9C951}" type="sibTrans" cxnId="{A8FF57D4-CD2B-41EF-93F7-F3D0D85050EF}">
      <dgm:prSet/>
      <dgm:spPr/>
      <dgm:t>
        <a:bodyPr/>
        <a:lstStyle/>
        <a:p>
          <a:endParaRPr lang="es-CO"/>
        </a:p>
      </dgm:t>
    </dgm:pt>
    <dgm:pt modelId="{7A86218E-40F0-4A25-B026-3CA08B350DBF}">
      <dgm:prSet phldrT="[Texto]"/>
      <dgm:spPr/>
      <dgm:t>
        <a:bodyPr/>
        <a:lstStyle/>
        <a:p>
          <a:r>
            <a:rPr lang="es-CO" dirty="0" smtClean="0"/>
            <a:t>ENTORNO</a:t>
          </a:r>
          <a:endParaRPr lang="es-CO" dirty="0"/>
        </a:p>
      </dgm:t>
    </dgm:pt>
    <dgm:pt modelId="{97266EB5-4431-4403-A1B2-02BDFE674451}" type="parTrans" cxnId="{5C394E72-5D1E-4FD1-9885-B6F5A42D142B}">
      <dgm:prSet/>
      <dgm:spPr/>
      <dgm:t>
        <a:bodyPr/>
        <a:lstStyle/>
        <a:p>
          <a:endParaRPr lang="es-CO"/>
        </a:p>
      </dgm:t>
    </dgm:pt>
    <dgm:pt modelId="{D2F3E7FC-674E-483E-8A6F-07713D317DEB}" type="sibTrans" cxnId="{5C394E72-5D1E-4FD1-9885-B6F5A42D142B}">
      <dgm:prSet/>
      <dgm:spPr/>
      <dgm:t>
        <a:bodyPr/>
        <a:lstStyle/>
        <a:p>
          <a:endParaRPr lang="es-CO"/>
        </a:p>
      </dgm:t>
    </dgm:pt>
    <dgm:pt modelId="{6CB82E86-21FE-44D4-93D3-273F9D947D16}">
      <dgm:prSet phldrT="[Texto]"/>
      <dgm:spPr/>
      <dgm:t>
        <a:bodyPr/>
        <a:lstStyle/>
        <a:p>
          <a:r>
            <a:rPr lang="es-CO" dirty="0" smtClean="0"/>
            <a:t>PROCESOS</a:t>
          </a:r>
          <a:endParaRPr lang="es-CO" dirty="0"/>
        </a:p>
      </dgm:t>
    </dgm:pt>
    <dgm:pt modelId="{519E8461-BA2F-43DE-A10B-AFEDF994026A}" type="parTrans" cxnId="{B62462AA-C35A-4191-A8A4-4B1800AC75F5}">
      <dgm:prSet/>
      <dgm:spPr/>
      <dgm:t>
        <a:bodyPr/>
        <a:lstStyle/>
        <a:p>
          <a:endParaRPr lang="es-CO"/>
        </a:p>
      </dgm:t>
    </dgm:pt>
    <dgm:pt modelId="{8ED80375-FC88-4790-BDF5-5FECF6C08753}" type="sibTrans" cxnId="{B62462AA-C35A-4191-A8A4-4B1800AC75F5}">
      <dgm:prSet/>
      <dgm:spPr/>
      <dgm:t>
        <a:bodyPr/>
        <a:lstStyle/>
        <a:p>
          <a:endParaRPr lang="es-CO"/>
        </a:p>
      </dgm:t>
    </dgm:pt>
    <dgm:pt modelId="{9E0ADDDE-6D1B-4474-97DA-178F38253811}" type="pres">
      <dgm:prSet presAssocID="{3878B2F0-32A8-4988-ACC9-0CC4888CBF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57FC445-E217-4B44-AFA9-38EF652E9AAE}" type="pres">
      <dgm:prSet presAssocID="{753D4ECF-1ADD-470F-BF3E-6E54A631B74D}" presName="centerShape" presStyleLbl="node0" presStyleIdx="0" presStyleCnt="1"/>
      <dgm:spPr/>
      <dgm:t>
        <a:bodyPr/>
        <a:lstStyle/>
        <a:p>
          <a:endParaRPr lang="es-CO"/>
        </a:p>
      </dgm:t>
    </dgm:pt>
    <dgm:pt modelId="{640FB702-A51D-4857-890F-5EA241729533}" type="pres">
      <dgm:prSet presAssocID="{867EC52D-4B9B-4CAF-8D8F-B4FBC9BE134A}" presName="parTrans" presStyleLbl="sibTrans2D1" presStyleIdx="0" presStyleCnt="6"/>
      <dgm:spPr/>
      <dgm:t>
        <a:bodyPr/>
        <a:lstStyle/>
        <a:p>
          <a:endParaRPr lang="es-CO"/>
        </a:p>
      </dgm:t>
    </dgm:pt>
    <dgm:pt modelId="{C07FEE84-A0BC-4634-B400-1815149FE4F0}" type="pres">
      <dgm:prSet presAssocID="{867EC52D-4B9B-4CAF-8D8F-B4FBC9BE134A}" presName="connectorText" presStyleLbl="sibTrans2D1" presStyleIdx="0" presStyleCnt="6"/>
      <dgm:spPr/>
      <dgm:t>
        <a:bodyPr/>
        <a:lstStyle/>
        <a:p>
          <a:endParaRPr lang="es-CO"/>
        </a:p>
      </dgm:t>
    </dgm:pt>
    <dgm:pt modelId="{18932FD1-C448-4AA4-8281-64AE4AA8A7DA}" type="pres">
      <dgm:prSet presAssocID="{17932B3C-600C-49E4-B0AF-5EE584CBAE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D9051B-CE89-4751-92E2-FFFD3A6C9106}" type="pres">
      <dgm:prSet presAssocID="{691F8C1E-A7BD-4C1F-809D-C96DB1B6BBC9}" presName="parTrans" presStyleLbl="sibTrans2D1" presStyleIdx="1" presStyleCnt="6"/>
      <dgm:spPr/>
      <dgm:t>
        <a:bodyPr/>
        <a:lstStyle/>
        <a:p>
          <a:endParaRPr lang="es-CO"/>
        </a:p>
      </dgm:t>
    </dgm:pt>
    <dgm:pt modelId="{ED1224D5-2990-47BA-9B3E-CFEB9C0A60D3}" type="pres">
      <dgm:prSet presAssocID="{691F8C1E-A7BD-4C1F-809D-C96DB1B6BBC9}" presName="connectorText" presStyleLbl="sibTrans2D1" presStyleIdx="1" presStyleCnt="6"/>
      <dgm:spPr/>
      <dgm:t>
        <a:bodyPr/>
        <a:lstStyle/>
        <a:p>
          <a:endParaRPr lang="es-CO"/>
        </a:p>
      </dgm:t>
    </dgm:pt>
    <dgm:pt modelId="{C8B5FC74-9158-4CC4-8DAB-C3581F72BD1B}" type="pres">
      <dgm:prSet presAssocID="{CE1C65F4-BDDF-4557-8CDB-19E6D0BF47A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BC8768-164B-4EC1-99D8-14468BAE92F7}" type="pres">
      <dgm:prSet presAssocID="{F059EC08-7172-494C-BE1D-955CCE70A853}" presName="parTrans" presStyleLbl="sibTrans2D1" presStyleIdx="2" presStyleCnt="6"/>
      <dgm:spPr/>
      <dgm:t>
        <a:bodyPr/>
        <a:lstStyle/>
        <a:p>
          <a:endParaRPr lang="es-CO"/>
        </a:p>
      </dgm:t>
    </dgm:pt>
    <dgm:pt modelId="{865EDD91-395E-4CFF-9149-BCD9D2111CFE}" type="pres">
      <dgm:prSet presAssocID="{F059EC08-7172-494C-BE1D-955CCE70A853}" presName="connectorText" presStyleLbl="sibTrans2D1" presStyleIdx="2" presStyleCnt="6"/>
      <dgm:spPr/>
      <dgm:t>
        <a:bodyPr/>
        <a:lstStyle/>
        <a:p>
          <a:endParaRPr lang="es-CO"/>
        </a:p>
      </dgm:t>
    </dgm:pt>
    <dgm:pt modelId="{6132BE4A-0D67-4D1C-BA52-CDC1550659E0}" type="pres">
      <dgm:prSet presAssocID="{5A0DF3DA-192F-4924-B96C-0CB65353A4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11658-A567-4E05-B9EB-58E6D69C1A7C}" type="pres">
      <dgm:prSet presAssocID="{7CBF1C45-7556-4A77-8B9B-07FF50C6C9E5}" presName="parTrans" presStyleLbl="sibTrans2D1" presStyleIdx="3" presStyleCnt="6"/>
      <dgm:spPr/>
      <dgm:t>
        <a:bodyPr/>
        <a:lstStyle/>
        <a:p>
          <a:endParaRPr lang="es-CO"/>
        </a:p>
      </dgm:t>
    </dgm:pt>
    <dgm:pt modelId="{DBD26B03-5B74-4BE3-9EC8-0D1D96BCE0E5}" type="pres">
      <dgm:prSet presAssocID="{7CBF1C45-7556-4A77-8B9B-07FF50C6C9E5}" presName="connectorText" presStyleLbl="sibTrans2D1" presStyleIdx="3" presStyleCnt="6"/>
      <dgm:spPr/>
      <dgm:t>
        <a:bodyPr/>
        <a:lstStyle/>
        <a:p>
          <a:endParaRPr lang="es-CO"/>
        </a:p>
      </dgm:t>
    </dgm:pt>
    <dgm:pt modelId="{DC218DFB-5286-4A49-B4B2-7E96F1999023}" type="pres">
      <dgm:prSet presAssocID="{55B9FBF6-03AD-4DB8-B489-32B10B0E85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88ADE2-8FF7-46D1-9D7E-55DFD59D6B24}" type="pres">
      <dgm:prSet presAssocID="{519E8461-BA2F-43DE-A10B-AFEDF994026A}" presName="parTrans" presStyleLbl="sibTrans2D1" presStyleIdx="4" presStyleCnt="6"/>
      <dgm:spPr/>
      <dgm:t>
        <a:bodyPr/>
        <a:lstStyle/>
        <a:p>
          <a:endParaRPr lang="es-CO"/>
        </a:p>
      </dgm:t>
    </dgm:pt>
    <dgm:pt modelId="{2CFEA420-27FC-4BB6-A7B5-4A743C73BC6B}" type="pres">
      <dgm:prSet presAssocID="{519E8461-BA2F-43DE-A10B-AFEDF994026A}" presName="connectorText" presStyleLbl="sibTrans2D1" presStyleIdx="4" presStyleCnt="6"/>
      <dgm:spPr/>
      <dgm:t>
        <a:bodyPr/>
        <a:lstStyle/>
        <a:p>
          <a:endParaRPr lang="es-CO"/>
        </a:p>
      </dgm:t>
    </dgm:pt>
    <dgm:pt modelId="{61197F11-593B-4B1E-8EC3-D17D528279FA}" type="pres">
      <dgm:prSet presAssocID="{6CB82E86-21FE-44D4-93D3-273F9D947D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3BF51F-1F0F-412F-92D4-0F6C5A8BE470}" type="pres">
      <dgm:prSet presAssocID="{97266EB5-4431-4403-A1B2-02BDFE674451}" presName="parTrans" presStyleLbl="sibTrans2D1" presStyleIdx="5" presStyleCnt="6"/>
      <dgm:spPr/>
      <dgm:t>
        <a:bodyPr/>
        <a:lstStyle/>
        <a:p>
          <a:endParaRPr lang="es-CO"/>
        </a:p>
      </dgm:t>
    </dgm:pt>
    <dgm:pt modelId="{DE5877CD-2946-4BB4-A6FD-2285B7EDB99F}" type="pres">
      <dgm:prSet presAssocID="{97266EB5-4431-4403-A1B2-02BDFE674451}" presName="connectorText" presStyleLbl="sibTrans2D1" presStyleIdx="5" presStyleCnt="6"/>
      <dgm:spPr/>
      <dgm:t>
        <a:bodyPr/>
        <a:lstStyle/>
        <a:p>
          <a:endParaRPr lang="es-CO"/>
        </a:p>
      </dgm:t>
    </dgm:pt>
    <dgm:pt modelId="{6D487626-5C76-4AF0-8640-E9A61810E60A}" type="pres">
      <dgm:prSet presAssocID="{7A86218E-40F0-4A25-B026-3CA08B350D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761DCA4-07BB-473C-945D-CF1B5355FCA6}" type="presOf" srcId="{6CB82E86-21FE-44D4-93D3-273F9D947D16}" destId="{61197F11-593B-4B1E-8EC3-D17D528279FA}" srcOrd="0" destOrd="0" presId="urn:microsoft.com/office/officeart/2005/8/layout/radial5"/>
    <dgm:cxn modelId="{26AAD442-F445-47EA-B8FD-5304C2AD1AE8}" srcId="{753D4ECF-1ADD-470F-BF3E-6E54A631B74D}" destId="{CE1C65F4-BDDF-4557-8CDB-19E6D0BF47AC}" srcOrd="1" destOrd="0" parTransId="{691F8C1E-A7BD-4C1F-809D-C96DB1B6BBC9}" sibTransId="{D56367EC-690B-4C18-B69F-A4094E4D4A23}"/>
    <dgm:cxn modelId="{B62462AA-C35A-4191-A8A4-4B1800AC75F5}" srcId="{753D4ECF-1ADD-470F-BF3E-6E54A631B74D}" destId="{6CB82E86-21FE-44D4-93D3-273F9D947D16}" srcOrd="4" destOrd="0" parTransId="{519E8461-BA2F-43DE-A10B-AFEDF994026A}" sibTransId="{8ED80375-FC88-4790-BDF5-5FECF6C08753}"/>
    <dgm:cxn modelId="{7566486B-57AC-411A-8DA9-4BBA61DEA889}" type="presOf" srcId="{519E8461-BA2F-43DE-A10B-AFEDF994026A}" destId="{2CFEA420-27FC-4BB6-A7B5-4A743C73BC6B}" srcOrd="1" destOrd="0" presId="urn:microsoft.com/office/officeart/2005/8/layout/radial5"/>
    <dgm:cxn modelId="{8082DF8C-F3A8-44EE-903B-60578FDF22C6}" type="presOf" srcId="{17932B3C-600C-49E4-B0AF-5EE584CBAE6A}" destId="{18932FD1-C448-4AA4-8281-64AE4AA8A7DA}" srcOrd="0" destOrd="0" presId="urn:microsoft.com/office/officeart/2005/8/layout/radial5"/>
    <dgm:cxn modelId="{E260A0B8-17D3-47F5-AE76-50F38E1B47CA}" type="presOf" srcId="{753D4ECF-1ADD-470F-BF3E-6E54A631B74D}" destId="{B57FC445-E217-4B44-AFA9-38EF652E9AAE}" srcOrd="0" destOrd="0" presId="urn:microsoft.com/office/officeart/2005/8/layout/radial5"/>
    <dgm:cxn modelId="{7CD0DD9F-E173-4637-AD76-F4BA398F0E1E}" type="presOf" srcId="{691F8C1E-A7BD-4C1F-809D-C96DB1B6BBC9}" destId="{F2D9051B-CE89-4751-92E2-FFFD3A6C9106}" srcOrd="0" destOrd="0" presId="urn:microsoft.com/office/officeart/2005/8/layout/radial5"/>
    <dgm:cxn modelId="{7AB42CA2-5366-46EE-B01F-9553E7D38B8B}" type="presOf" srcId="{867EC52D-4B9B-4CAF-8D8F-B4FBC9BE134A}" destId="{C07FEE84-A0BC-4634-B400-1815149FE4F0}" srcOrd="1" destOrd="0" presId="urn:microsoft.com/office/officeart/2005/8/layout/radial5"/>
    <dgm:cxn modelId="{5C394E72-5D1E-4FD1-9885-B6F5A42D142B}" srcId="{753D4ECF-1ADD-470F-BF3E-6E54A631B74D}" destId="{7A86218E-40F0-4A25-B026-3CA08B350DBF}" srcOrd="5" destOrd="0" parTransId="{97266EB5-4431-4403-A1B2-02BDFE674451}" sibTransId="{D2F3E7FC-674E-483E-8A6F-07713D317DEB}"/>
    <dgm:cxn modelId="{942DCAEF-707B-438D-8D77-EAB797CB37B3}" type="presOf" srcId="{55B9FBF6-03AD-4DB8-B489-32B10B0E85E7}" destId="{DC218DFB-5286-4A49-B4B2-7E96F1999023}" srcOrd="0" destOrd="0" presId="urn:microsoft.com/office/officeart/2005/8/layout/radial5"/>
    <dgm:cxn modelId="{8B8DABB6-758F-4584-9A5E-8DE43A34B18B}" type="presOf" srcId="{97266EB5-4431-4403-A1B2-02BDFE674451}" destId="{DE5877CD-2946-4BB4-A6FD-2285B7EDB99F}" srcOrd="1" destOrd="0" presId="urn:microsoft.com/office/officeart/2005/8/layout/radial5"/>
    <dgm:cxn modelId="{132D9173-0A5D-48D9-A202-134B50DBF7AF}" srcId="{753D4ECF-1ADD-470F-BF3E-6E54A631B74D}" destId="{17932B3C-600C-49E4-B0AF-5EE584CBAE6A}" srcOrd="0" destOrd="0" parTransId="{867EC52D-4B9B-4CAF-8D8F-B4FBC9BE134A}" sibTransId="{CF78D2FF-9FA5-4B5A-BA7E-0A1CC7443A0B}"/>
    <dgm:cxn modelId="{79D46E41-DF26-440B-A72B-8BA3FE212FB2}" srcId="{3878B2F0-32A8-4988-ACC9-0CC4888CBF5B}" destId="{753D4ECF-1ADD-470F-BF3E-6E54A631B74D}" srcOrd="0" destOrd="0" parTransId="{0FC9AA69-7188-4E50-9B7E-0A45BD60A30F}" sibTransId="{82D2E2A8-3B62-4F1B-91D5-D2D60AAC6715}"/>
    <dgm:cxn modelId="{49D94472-B0C5-4EF9-BE8A-FBA07B2087E1}" type="presOf" srcId="{CE1C65F4-BDDF-4557-8CDB-19E6D0BF47AC}" destId="{C8B5FC74-9158-4CC4-8DAB-C3581F72BD1B}" srcOrd="0" destOrd="0" presId="urn:microsoft.com/office/officeart/2005/8/layout/radial5"/>
    <dgm:cxn modelId="{3D64F039-73B9-4E17-83DB-F3A17CE5B272}" type="presOf" srcId="{F059EC08-7172-494C-BE1D-955CCE70A853}" destId="{0CBC8768-164B-4EC1-99D8-14468BAE92F7}" srcOrd="0" destOrd="0" presId="urn:microsoft.com/office/officeart/2005/8/layout/radial5"/>
    <dgm:cxn modelId="{7AABA05F-49C2-46AE-8378-05CED6F8CD41}" type="presOf" srcId="{F059EC08-7172-494C-BE1D-955CCE70A853}" destId="{865EDD91-395E-4CFF-9149-BCD9D2111CFE}" srcOrd="1" destOrd="0" presId="urn:microsoft.com/office/officeart/2005/8/layout/radial5"/>
    <dgm:cxn modelId="{292B3652-C24D-4AF5-AE1F-C50135A40655}" type="presOf" srcId="{3878B2F0-32A8-4988-ACC9-0CC4888CBF5B}" destId="{9E0ADDDE-6D1B-4474-97DA-178F38253811}" srcOrd="0" destOrd="0" presId="urn:microsoft.com/office/officeart/2005/8/layout/radial5"/>
    <dgm:cxn modelId="{A8FF57D4-CD2B-41EF-93F7-F3D0D85050EF}" srcId="{753D4ECF-1ADD-470F-BF3E-6E54A631B74D}" destId="{55B9FBF6-03AD-4DB8-B489-32B10B0E85E7}" srcOrd="3" destOrd="0" parTransId="{7CBF1C45-7556-4A77-8B9B-07FF50C6C9E5}" sibTransId="{FB5427A5-076F-457B-A790-B9E0BEC9C951}"/>
    <dgm:cxn modelId="{CEC0FD75-6D12-4BD2-B1D1-C67AFB69F44A}" type="presOf" srcId="{97266EB5-4431-4403-A1B2-02BDFE674451}" destId="{603BF51F-1F0F-412F-92D4-0F6C5A8BE470}" srcOrd="0" destOrd="0" presId="urn:microsoft.com/office/officeart/2005/8/layout/radial5"/>
    <dgm:cxn modelId="{0F917FDA-318C-4A91-8389-AA72DE6678AF}" type="presOf" srcId="{7A86218E-40F0-4A25-B026-3CA08B350DBF}" destId="{6D487626-5C76-4AF0-8640-E9A61810E60A}" srcOrd="0" destOrd="0" presId="urn:microsoft.com/office/officeart/2005/8/layout/radial5"/>
    <dgm:cxn modelId="{F515A1CB-3183-4ECA-B7BF-54F729FB8A43}" type="presOf" srcId="{5A0DF3DA-192F-4924-B96C-0CB65353A445}" destId="{6132BE4A-0D67-4D1C-BA52-CDC1550659E0}" srcOrd="0" destOrd="0" presId="urn:microsoft.com/office/officeart/2005/8/layout/radial5"/>
    <dgm:cxn modelId="{1BE7E6D7-108F-40E4-BC53-DC37454FD3FC}" type="presOf" srcId="{519E8461-BA2F-43DE-A10B-AFEDF994026A}" destId="{2C88ADE2-8FF7-46D1-9D7E-55DFD59D6B24}" srcOrd="0" destOrd="0" presId="urn:microsoft.com/office/officeart/2005/8/layout/radial5"/>
    <dgm:cxn modelId="{1210257C-D0A0-466F-8F1F-D424386F5681}" type="presOf" srcId="{691F8C1E-A7BD-4C1F-809D-C96DB1B6BBC9}" destId="{ED1224D5-2990-47BA-9B3E-CFEB9C0A60D3}" srcOrd="1" destOrd="0" presId="urn:microsoft.com/office/officeart/2005/8/layout/radial5"/>
    <dgm:cxn modelId="{88A0EAB9-854D-41EE-85C4-46191EE2F792}" type="presOf" srcId="{7CBF1C45-7556-4A77-8B9B-07FF50C6C9E5}" destId="{81311658-A567-4E05-B9EB-58E6D69C1A7C}" srcOrd="0" destOrd="0" presId="urn:microsoft.com/office/officeart/2005/8/layout/radial5"/>
    <dgm:cxn modelId="{97CE4A24-2D18-4A39-B054-B5CE86F0AF81}" type="presOf" srcId="{7CBF1C45-7556-4A77-8B9B-07FF50C6C9E5}" destId="{DBD26B03-5B74-4BE3-9EC8-0D1D96BCE0E5}" srcOrd="1" destOrd="0" presId="urn:microsoft.com/office/officeart/2005/8/layout/radial5"/>
    <dgm:cxn modelId="{94702498-E5FD-4899-B183-A180264B8933}" srcId="{753D4ECF-1ADD-470F-BF3E-6E54A631B74D}" destId="{5A0DF3DA-192F-4924-B96C-0CB65353A445}" srcOrd="2" destOrd="0" parTransId="{F059EC08-7172-494C-BE1D-955CCE70A853}" sibTransId="{69A257AC-4B82-4AA5-8F4E-A949E3D9E8D3}"/>
    <dgm:cxn modelId="{E82D0647-3000-482C-B1DA-11B86E6E40CD}" type="presOf" srcId="{867EC52D-4B9B-4CAF-8D8F-B4FBC9BE134A}" destId="{640FB702-A51D-4857-890F-5EA241729533}" srcOrd="0" destOrd="0" presId="urn:microsoft.com/office/officeart/2005/8/layout/radial5"/>
    <dgm:cxn modelId="{BC9D557E-3819-431A-8AF8-4E33755772D2}" type="presParOf" srcId="{9E0ADDDE-6D1B-4474-97DA-178F38253811}" destId="{B57FC445-E217-4B44-AFA9-38EF652E9AAE}" srcOrd="0" destOrd="0" presId="urn:microsoft.com/office/officeart/2005/8/layout/radial5"/>
    <dgm:cxn modelId="{13F932FB-A62C-452B-88D2-D687D5D2330A}" type="presParOf" srcId="{9E0ADDDE-6D1B-4474-97DA-178F38253811}" destId="{640FB702-A51D-4857-890F-5EA241729533}" srcOrd="1" destOrd="0" presId="urn:microsoft.com/office/officeart/2005/8/layout/radial5"/>
    <dgm:cxn modelId="{CD560330-2A46-420A-813C-A1E497BFCF30}" type="presParOf" srcId="{640FB702-A51D-4857-890F-5EA241729533}" destId="{C07FEE84-A0BC-4634-B400-1815149FE4F0}" srcOrd="0" destOrd="0" presId="urn:microsoft.com/office/officeart/2005/8/layout/radial5"/>
    <dgm:cxn modelId="{E50E6E70-1724-4F0F-81BF-59395BDD19FC}" type="presParOf" srcId="{9E0ADDDE-6D1B-4474-97DA-178F38253811}" destId="{18932FD1-C448-4AA4-8281-64AE4AA8A7DA}" srcOrd="2" destOrd="0" presId="urn:microsoft.com/office/officeart/2005/8/layout/radial5"/>
    <dgm:cxn modelId="{E076DAE0-D8AD-46F5-95DF-195DAF562DF9}" type="presParOf" srcId="{9E0ADDDE-6D1B-4474-97DA-178F38253811}" destId="{F2D9051B-CE89-4751-92E2-FFFD3A6C9106}" srcOrd="3" destOrd="0" presId="urn:microsoft.com/office/officeart/2005/8/layout/radial5"/>
    <dgm:cxn modelId="{AA8AACD2-9C44-4FF8-9C4C-4B057602A20F}" type="presParOf" srcId="{F2D9051B-CE89-4751-92E2-FFFD3A6C9106}" destId="{ED1224D5-2990-47BA-9B3E-CFEB9C0A60D3}" srcOrd="0" destOrd="0" presId="urn:microsoft.com/office/officeart/2005/8/layout/radial5"/>
    <dgm:cxn modelId="{817B0FC5-4E10-444E-9632-36EDB5AE6F2B}" type="presParOf" srcId="{9E0ADDDE-6D1B-4474-97DA-178F38253811}" destId="{C8B5FC74-9158-4CC4-8DAB-C3581F72BD1B}" srcOrd="4" destOrd="0" presId="urn:microsoft.com/office/officeart/2005/8/layout/radial5"/>
    <dgm:cxn modelId="{A1CC7C81-D076-4B2E-861B-4031C69863F6}" type="presParOf" srcId="{9E0ADDDE-6D1B-4474-97DA-178F38253811}" destId="{0CBC8768-164B-4EC1-99D8-14468BAE92F7}" srcOrd="5" destOrd="0" presId="urn:microsoft.com/office/officeart/2005/8/layout/radial5"/>
    <dgm:cxn modelId="{7927F527-F5CC-4496-BF5E-809E53676B8D}" type="presParOf" srcId="{0CBC8768-164B-4EC1-99D8-14468BAE92F7}" destId="{865EDD91-395E-4CFF-9149-BCD9D2111CFE}" srcOrd="0" destOrd="0" presId="urn:microsoft.com/office/officeart/2005/8/layout/radial5"/>
    <dgm:cxn modelId="{147DFEBB-3747-4526-9AE1-F7B74CE470F8}" type="presParOf" srcId="{9E0ADDDE-6D1B-4474-97DA-178F38253811}" destId="{6132BE4A-0D67-4D1C-BA52-CDC1550659E0}" srcOrd="6" destOrd="0" presId="urn:microsoft.com/office/officeart/2005/8/layout/radial5"/>
    <dgm:cxn modelId="{97041FC2-E417-4440-93BA-EB197593E38E}" type="presParOf" srcId="{9E0ADDDE-6D1B-4474-97DA-178F38253811}" destId="{81311658-A567-4E05-B9EB-58E6D69C1A7C}" srcOrd="7" destOrd="0" presId="urn:microsoft.com/office/officeart/2005/8/layout/radial5"/>
    <dgm:cxn modelId="{C915A45C-F41A-4D42-AACF-723B37486CA2}" type="presParOf" srcId="{81311658-A567-4E05-B9EB-58E6D69C1A7C}" destId="{DBD26B03-5B74-4BE3-9EC8-0D1D96BCE0E5}" srcOrd="0" destOrd="0" presId="urn:microsoft.com/office/officeart/2005/8/layout/radial5"/>
    <dgm:cxn modelId="{F9BE2E77-F3F6-47BE-8977-B031AD95E919}" type="presParOf" srcId="{9E0ADDDE-6D1B-4474-97DA-178F38253811}" destId="{DC218DFB-5286-4A49-B4B2-7E96F1999023}" srcOrd="8" destOrd="0" presId="urn:microsoft.com/office/officeart/2005/8/layout/radial5"/>
    <dgm:cxn modelId="{23A6AF38-3EB0-4502-81C2-EF3A6A969279}" type="presParOf" srcId="{9E0ADDDE-6D1B-4474-97DA-178F38253811}" destId="{2C88ADE2-8FF7-46D1-9D7E-55DFD59D6B24}" srcOrd="9" destOrd="0" presId="urn:microsoft.com/office/officeart/2005/8/layout/radial5"/>
    <dgm:cxn modelId="{2CF80471-2C20-4898-9F98-D9A572C724D5}" type="presParOf" srcId="{2C88ADE2-8FF7-46D1-9D7E-55DFD59D6B24}" destId="{2CFEA420-27FC-4BB6-A7B5-4A743C73BC6B}" srcOrd="0" destOrd="0" presId="urn:microsoft.com/office/officeart/2005/8/layout/radial5"/>
    <dgm:cxn modelId="{3BC7DE7F-721F-489C-B225-52315DF8BB21}" type="presParOf" srcId="{9E0ADDDE-6D1B-4474-97DA-178F38253811}" destId="{61197F11-593B-4B1E-8EC3-D17D528279FA}" srcOrd="10" destOrd="0" presId="urn:microsoft.com/office/officeart/2005/8/layout/radial5"/>
    <dgm:cxn modelId="{3D57F1B3-3946-40BF-81AB-F7BBA13A2EF6}" type="presParOf" srcId="{9E0ADDDE-6D1B-4474-97DA-178F38253811}" destId="{603BF51F-1F0F-412F-92D4-0F6C5A8BE470}" srcOrd="11" destOrd="0" presId="urn:microsoft.com/office/officeart/2005/8/layout/radial5"/>
    <dgm:cxn modelId="{63B46BD6-A300-4C16-A956-7A7A2A904A40}" type="presParOf" srcId="{603BF51F-1F0F-412F-92D4-0F6C5A8BE470}" destId="{DE5877CD-2946-4BB4-A6FD-2285B7EDB99F}" srcOrd="0" destOrd="0" presId="urn:microsoft.com/office/officeart/2005/8/layout/radial5"/>
    <dgm:cxn modelId="{44A7401C-F752-4B55-A730-65F9A051EB77}" type="presParOf" srcId="{9E0ADDDE-6D1B-4474-97DA-178F38253811}" destId="{6D487626-5C76-4AF0-8640-E9A61810E60A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28F42-CAF9-4848-899A-55A5DA061B56}">
      <dsp:nvSpPr>
        <dsp:cNvPr id="0" name=""/>
        <dsp:cNvSpPr/>
      </dsp:nvSpPr>
      <dsp:spPr>
        <a:xfrm>
          <a:off x="-5424979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CF117-AC27-4AF9-9D6A-2754AE2E9B80}">
      <dsp:nvSpPr>
        <dsp:cNvPr id="0" name=""/>
        <dsp:cNvSpPr/>
      </dsp:nvSpPr>
      <dsp:spPr>
        <a:xfrm>
          <a:off x="336762" y="218235"/>
          <a:ext cx="6800049" cy="4362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2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Medición cuatro Cuadrantes</a:t>
          </a:r>
          <a:endParaRPr lang="es-CO" sz="2300" kern="1200" dirty="0"/>
        </a:p>
      </dsp:txBody>
      <dsp:txXfrm>
        <a:off x="336762" y="218235"/>
        <a:ext cx="6800049" cy="436278"/>
      </dsp:txXfrm>
    </dsp:sp>
    <dsp:sp modelId="{1B4C9A4A-5F07-4596-8D69-B941DB24AC19}">
      <dsp:nvSpPr>
        <dsp:cNvPr id="0" name=""/>
        <dsp:cNvSpPr/>
      </dsp:nvSpPr>
      <dsp:spPr>
        <a:xfrm>
          <a:off x="64088" y="163700"/>
          <a:ext cx="545348" cy="54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A9C0B0-B59F-431C-83E3-D196667329CC}">
      <dsp:nvSpPr>
        <dsp:cNvPr id="0" name=""/>
        <dsp:cNvSpPr/>
      </dsp:nvSpPr>
      <dsp:spPr>
        <a:xfrm>
          <a:off x="731851" y="873037"/>
          <a:ext cx="6404960" cy="436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2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Medición horaria</a:t>
          </a:r>
          <a:endParaRPr lang="es-CO" sz="2300" kern="1200" dirty="0"/>
        </a:p>
      </dsp:txBody>
      <dsp:txXfrm>
        <a:off x="731851" y="873037"/>
        <a:ext cx="6404960" cy="436278"/>
      </dsp:txXfrm>
    </dsp:sp>
    <dsp:sp modelId="{999D1009-5714-4E01-8EE1-F9E5A23D4D37}">
      <dsp:nvSpPr>
        <dsp:cNvPr id="0" name=""/>
        <dsp:cNvSpPr/>
      </dsp:nvSpPr>
      <dsp:spPr>
        <a:xfrm>
          <a:off x="459177" y="818502"/>
          <a:ext cx="545348" cy="54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26D4F3-981C-4290-A42B-FF470A779ECC}">
      <dsp:nvSpPr>
        <dsp:cNvPr id="0" name=""/>
        <dsp:cNvSpPr/>
      </dsp:nvSpPr>
      <dsp:spPr>
        <a:xfrm>
          <a:off x="948358" y="1527358"/>
          <a:ext cx="6188453" cy="4362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2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Tele medición </a:t>
          </a:r>
          <a:r>
            <a:rPr lang="es-CO" sz="2300" kern="1200" dirty="0" err="1" smtClean="0"/>
            <a:t>Telegestion</a:t>
          </a:r>
          <a:endParaRPr lang="es-CO" sz="2300" kern="1200" dirty="0"/>
        </a:p>
      </dsp:txBody>
      <dsp:txXfrm>
        <a:off x="948358" y="1527358"/>
        <a:ext cx="6188453" cy="436278"/>
      </dsp:txXfrm>
    </dsp:sp>
    <dsp:sp modelId="{77B90F8C-560F-4A21-AEA2-63DB1907CE4E}">
      <dsp:nvSpPr>
        <dsp:cNvPr id="0" name=""/>
        <dsp:cNvSpPr/>
      </dsp:nvSpPr>
      <dsp:spPr>
        <a:xfrm>
          <a:off x="675684" y="1472824"/>
          <a:ext cx="545348" cy="54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D570BD-4BF1-433B-A7B9-D295EA7AA9F7}">
      <dsp:nvSpPr>
        <dsp:cNvPr id="0" name=""/>
        <dsp:cNvSpPr/>
      </dsp:nvSpPr>
      <dsp:spPr>
        <a:xfrm>
          <a:off x="1017487" y="2182160"/>
          <a:ext cx="6119324" cy="436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2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Clase de medición 0,2 S</a:t>
          </a:r>
          <a:endParaRPr lang="es-CO" sz="2300" kern="1200" dirty="0"/>
        </a:p>
      </dsp:txBody>
      <dsp:txXfrm>
        <a:off x="1017487" y="2182160"/>
        <a:ext cx="6119324" cy="436278"/>
      </dsp:txXfrm>
    </dsp:sp>
    <dsp:sp modelId="{86D51069-8EA5-4399-9729-6972DC7E7D1E}">
      <dsp:nvSpPr>
        <dsp:cNvPr id="0" name=""/>
        <dsp:cNvSpPr/>
      </dsp:nvSpPr>
      <dsp:spPr>
        <a:xfrm>
          <a:off x="744813" y="2127625"/>
          <a:ext cx="545348" cy="54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9DF1D6-F8F5-4EDD-A98F-E8EA6E9EE65D}">
      <dsp:nvSpPr>
        <dsp:cNvPr id="0" name=""/>
        <dsp:cNvSpPr/>
      </dsp:nvSpPr>
      <dsp:spPr>
        <a:xfrm>
          <a:off x="948358" y="2836962"/>
          <a:ext cx="6188453" cy="4362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2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Sistemas interrogación </a:t>
          </a:r>
          <a:r>
            <a:rPr lang="es-CO" sz="2300" kern="1200" dirty="0" err="1" smtClean="0"/>
            <a:t>multivendor</a:t>
          </a:r>
          <a:endParaRPr lang="es-CO" sz="2300" kern="1200" dirty="0"/>
        </a:p>
      </dsp:txBody>
      <dsp:txXfrm>
        <a:off x="948358" y="2836962"/>
        <a:ext cx="6188453" cy="436278"/>
      </dsp:txXfrm>
    </dsp:sp>
    <dsp:sp modelId="{FD4B511B-C6F8-4A26-9223-09365784993A}">
      <dsp:nvSpPr>
        <dsp:cNvPr id="0" name=""/>
        <dsp:cNvSpPr/>
      </dsp:nvSpPr>
      <dsp:spPr>
        <a:xfrm>
          <a:off x="675684" y="2782427"/>
          <a:ext cx="545348" cy="54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44839A-B66E-4756-9C26-429A7AE4B0A9}">
      <dsp:nvSpPr>
        <dsp:cNvPr id="0" name=""/>
        <dsp:cNvSpPr/>
      </dsp:nvSpPr>
      <dsp:spPr>
        <a:xfrm>
          <a:off x="731851" y="3491284"/>
          <a:ext cx="6404960" cy="4362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2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Comunicación Datos inalámbricos</a:t>
          </a:r>
          <a:endParaRPr lang="es-CO" sz="2300" kern="1200" dirty="0"/>
        </a:p>
      </dsp:txBody>
      <dsp:txXfrm>
        <a:off x="731851" y="3491284"/>
        <a:ext cx="6404960" cy="436278"/>
      </dsp:txXfrm>
    </dsp:sp>
    <dsp:sp modelId="{33CAFAAC-1524-4387-A0EC-965A486D938A}">
      <dsp:nvSpPr>
        <dsp:cNvPr id="0" name=""/>
        <dsp:cNvSpPr/>
      </dsp:nvSpPr>
      <dsp:spPr>
        <a:xfrm>
          <a:off x="459177" y="3436749"/>
          <a:ext cx="545348" cy="54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BDF0C6-A4E3-479B-950F-87AB1A8AFF70}">
      <dsp:nvSpPr>
        <dsp:cNvPr id="0" name=""/>
        <dsp:cNvSpPr/>
      </dsp:nvSpPr>
      <dsp:spPr>
        <a:xfrm>
          <a:off x="336762" y="4146086"/>
          <a:ext cx="6800049" cy="436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2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Monitoreo de Alarmas</a:t>
          </a:r>
          <a:endParaRPr lang="es-CO" sz="2300" kern="1200" dirty="0"/>
        </a:p>
      </dsp:txBody>
      <dsp:txXfrm>
        <a:off x="336762" y="4146086"/>
        <a:ext cx="6800049" cy="436278"/>
      </dsp:txXfrm>
    </dsp:sp>
    <dsp:sp modelId="{B04EB3F7-D331-475F-BF0A-827B958FE60E}">
      <dsp:nvSpPr>
        <dsp:cNvPr id="0" name=""/>
        <dsp:cNvSpPr/>
      </dsp:nvSpPr>
      <dsp:spPr>
        <a:xfrm>
          <a:off x="64088" y="4091551"/>
          <a:ext cx="545348" cy="54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DADB-243D-44B4-963E-16DD3CC0B3E3}">
      <dsp:nvSpPr>
        <dsp:cNvPr id="0" name=""/>
        <dsp:cNvSpPr/>
      </dsp:nvSpPr>
      <dsp:spPr>
        <a:xfrm>
          <a:off x="0" y="365876"/>
          <a:ext cx="8785026" cy="1151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54076" rIns="68181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ko-KR" sz="1700" kern="1200" dirty="0" smtClean="0">
              <a:solidFill>
                <a:srgbClr val="002355"/>
              </a:solidFill>
              <a:latin typeface="+mn-lt"/>
            </a:rPr>
            <a:t>Sistema Único de Balances de Energía que permita optimizar las actividades diarias y mensuales en el seguimiento de las pérdidas de energía.</a:t>
          </a:r>
          <a:endParaRPr lang="es-CO" sz="1700" kern="1200" dirty="0">
            <a:latin typeface="+mn-lt"/>
          </a:endParaRPr>
        </a:p>
      </dsp:txBody>
      <dsp:txXfrm>
        <a:off x="0" y="365876"/>
        <a:ext cx="8785026" cy="1151324"/>
      </dsp:txXfrm>
    </dsp:sp>
    <dsp:sp modelId="{8CB36512-0CBF-444A-927A-AB9A7A69F171}">
      <dsp:nvSpPr>
        <dsp:cNvPr id="0" name=""/>
        <dsp:cNvSpPr/>
      </dsp:nvSpPr>
      <dsp:spPr>
        <a:xfrm>
          <a:off x="439251" y="114956"/>
          <a:ext cx="6149518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ARQUITECTURA DE ENERGÍA</a:t>
          </a:r>
          <a:endParaRPr lang="es-CO" sz="1700" kern="1200" dirty="0"/>
        </a:p>
      </dsp:txBody>
      <dsp:txXfrm>
        <a:off x="463749" y="139454"/>
        <a:ext cx="6100522" cy="452844"/>
      </dsp:txXfrm>
    </dsp:sp>
    <dsp:sp modelId="{E2B5CB8D-1EA1-4891-8BCD-3FC18E84F6C7}">
      <dsp:nvSpPr>
        <dsp:cNvPr id="0" name=""/>
        <dsp:cNvSpPr/>
      </dsp:nvSpPr>
      <dsp:spPr>
        <a:xfrm>
          <a:off x="0" y="1859921"/>
          <a:ext cx="8785026" cy="1151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54076" rIns="68181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altLang="ko-KR" sz="1700" kern="1200" dirty="0" smtClean="0">
              <a:solidFill>
                <a:srgbClr val="002355"/>
              </a:solidFill>
              <a:latin typeface="+mn-lt"/>
            </a:rPr>
            <a:t>Hacer seguimiento detallado a la energía de los puntos de fronteras comerciales/operativos que intervienen en un balance o estructura energética para su crítica y/o revisión en terreno.</a:t>
          </a:r>
          <a:endParaRPr lang="es-CO" sz="1700" kern="1200" dirty="0">
            <a:latin typeface="+mn-lt"/>
          </a:endParaRPr>
        </a:p>
      </dsp:txBody>
      <dsp:txXfrm>
        <a:off x="0" y="1859921"/>
        <a:ext cx="8785026" cy="1151324"/>
      </dsp:txXfrm>
    </dsp:sp>
    <dsp:sp modelId="{898FAD6C-4FA0-480A-8FAE-7BB7D099BC1E}">
      <dsp:nvSpPr>
        <dsp:cNvPr id="0" name=""/>
        <dsp:cNvSpPr/>
      </dsp:nvSpPr>
      <dsp:spPr>
        <a:xfrm>
          <a:off x="439251" y="1609001"/>
          <a:ext cx="6149518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JUSTIFICACIÓN</a:t>
          </a:r>
          <a:endParaRPr lang="es-CO" sz="1700" kern="1200" dirty="0"/>
        </a:p>
      </dsp:txBody>
      <dsp:txXfrm>
        <a:off x="463749" y="1633499"/>
        <a:ext cx="6100522" cy="452844"/>
      </dsp:txXfrm>
    </dsp:sp>
    <dsp:sp modelId="{116D895C-4C70-4F72-8262-ED22495FDA63}">
      <dsp:nvSpPr>
        <dsp:cNvPr id="0" name=""/>
        <dsp:cNvSpPr/>
      </dsp:nvSpPr>
      <dsp:spPr>
        <a:xfrm>
          <a:off x="0" y="3353966"/>
          <a:ext cx="8785026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54076" rIns="68181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>
              <a:solidFill>
                <a:srgbClr val="002355"/>
              </a:solidFill>
              <a:latin typeface="+mn-lt"/>
            </a:rPr>
            <a:t>Unidades generadoras, transformaciones, Barras, líneas, Circuitos</a:t>
          </a:r>
          <a:endParaRPr lang="es-CO" sz="1700" kern="1200" dirty="0">
            <a:solidFill>
              <a:srgbClr val="002355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>
              <a:solidFill>
                <a:srgbClr val="002355"/>
              </a:solidFill>
              <a:latin typeface="+mn-lt"/>
            </a:rPr>
            <a:t>220kV, 115kV, 34.5kV, 13.2kV y baja </a:t>
          </a:r>
          <a:r>
            <a:rPr lang="es-ES_tradnl" sz="1700" kern="1200" dirty="0" err="1" smtClean="0">
              <a:solidFill>
                <a:srgbClr val="002355"/>
              </a:solidFill>
              <a:latin typeface="+mn-lt"/>
            </a:rPr>
            <a:t>tension</a:t>
          </a:r>
          <a:r>
            <a:rPr lang="es-ES_tradnl" sz="1700" kern="1200" dirty="0" smtClean="0">
              <a:solidFill>
                <a:srgbClr val="002355"/>
              </a:solidFill>
              <a:latin typeface="+mn-lt"/>
            </a:rPr>
            <a:t>  </a:t>
          </a:r>
          <a:endParaRPr lang="es-CO" sz="1700" kern="1200" dirty="0">
            <a:solidFill>
              <a:srgbClr val="002355"/>
            </a:solidFill>
            <a:latin typeface="+mn-lt"/>
          </a:endParaRPr>
        </a:p>
      </dsp:txBody>
      <dsp:txXfrm>
        <a:off x="0" y="3353966"/>
        <a:ext cx="8785026" cy="963900"/>
      </dsp:txXfrm>
    </dsp:sp>
    <dsp:sp modelId="{A127FAAA-DE2C-4242-852F-35B175E665C4}">
      <dsp:nvSpPr>
        <dsp:cNvPr id="0" name=""/>
        <dsp:cNvSpPr/>
      </dsp:nvSpPr>
      <dsp:spPr>
        <a:xfrm>
          <a:off x="439251" y="3103046"/>
          <a:ext cx="6149518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SECTORIZACIÓN</a:t>
          </a:r>
          <a:endParaRPr lang="es-CO" sz="1700" kern="1200" dirty="0"/>
        </a:p>
      </dsp:txBody>
      <dsp:txXfrm>
        <a:off x="463749" y="3127544"/>
        <a:ext cx="6100522" cy="452844"/>
      </dsp:txXfrm>
    </dsp:sp>
    <dsp:sp modelId="{C7A07FDA-4F06-425C-AE6E-E96F08F1A77A}">
      <dsp:nvSpPr>
        <dsp:cNvPr id="0" name=""/>
        <dsp:cNvSpPr/>
      </dsp:nvSpPr>
      <dsp:spPr>
        <a:xfrm>
          <a:off x="0" y="4660586"/>
          <a:ext cx="8785026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54076" rIns="681816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>
              <a:solidFill>
                <a:srgbClr val="002355"/>
              </a:solidFill>
              <a:latin typeface="+mn-lt"/>
            </a:rPr>
            <a:t>473 balances de estructuras 34.5kV, 115kV y 220kV. 159 balances 13,2kV 6540 balances  transformadores</a:t>
          </a:r>
          <a:endParaRPr lang="es-CO" sz="1700" kern="1200" dirty="0"/>
        </a:p>
      </dsp:txBody>
      <dsp:txXfrm>
        <a:off x="0" y="4660586"/>
        <a:ext cx="8785026" cy="937125"/>
      </dsp:txXfrm>
    </dsp:sp>
    <dsp:sp modelId="{20EE740E-923C-42DE-820A-C04A1FF22737}">
      <dsp:nvSpPr>
        <dsp:cNvPr id="0" name=""/>
        <dsp:cNvSpPr/>
      </dsp:nvSpPr>
      <dsp:spPr>
        <a:xfrm>
          <a:off x="439251" y="4409666"/>
          <a:ext cx="6149518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DIMENSIONES</a:t>
          </a:r>
          <a:endParaRPr lang="es-CO" sz="1700" kern="1200" dirty="0"/>
        </a:p>
      </dsp:txBody>
      <dsp:txXfrm>
        <a:off x="463749" y="4434164"/>
        <a:ext cx="6100522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FC445-E217-4B44-AFA9-38EF652E9AAE}">
      <dsp:nvSpPr>
        <dsp:cNvPr id="0" name=""/>
        <dsp:cNvSpPr/>
      </dsp:nvSpPr>
      <dsp:spPr>
        <a:xfrm>
          <a:off x="2883628" y="1707489"/>
          <a:ext cx="1217569" cy="1217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ARQUITECTURA ENERGÍA</a:t>
          </a:r>
          <a:endParaRPr lang="es-CO" sz="800" kern="1200" dirty="0"/>
        </a:p>
      </dsp:txBody>
      <dsp:txXfrm>
        <a:off x="3061937" y="1885798"/>
        <a:ext cx="860951" cy="860951"/>
      </dsp:txXfrm>
    </dsp:sp>
    <dsp:sp modelId="{640FB702-A51D-4857-890F-5EA241729533}">
      <dsp:nvSpPr>
        <dsp:cNvPr id="0" name=""/>
        <dsp:cNvSpPr/>
      </dsp:nvSpPr>
      <dsp:spPr>
        <a:xfrm rot="16200000">
          <a:off x="3363432" y="1264443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3402126" y="1385932"/>
        <a:ext cx="180572" cy="248383"/>
      </dsp:txXfrm>
    </dsp:sp>
    <dsp:sp modelId="{18932FD1-C448-4AA4-8281-64AE4AA8A7DA}">
      <dsp:nvSpPr>
        <dsp:cNvPr id="0" name=""/>
        <dsp:cNvSpPr/>
      </dsp:nvSpPr>
      <dsp:spPr>
        <a:xfrm>
          <a:off x="2883628" y="3201"/>
          <a:ext cx="1217569" cy="121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EQUIPOS</a:t>
          </a:r>
          <a:endParaRPr lang="es-CO" sz="800" kern="1200" dirty="0"/>
        </a:p>
      </dsp:txBody>
      <dsp:txXfrm>
        <a:off x="3061937" y="181510"/>
        <a:ext cx="860951" cy="860951"/>
      </dsp:txXfrm>
    </dsp:sp>
    <dsp:sp modelId="{F2D9051B-CE89-4751-92E2-FFFD3A6C9106}">
      <dsp:nvSpPr>
        <dsp:cNvPr id="0" name=""/>
        <dsp:cNvSpPr/>
      </dsp:nvSpPr>
      <dsp:spPr>
        <a:xfrm rot="19800000">
          <a:off x="4095088" y="1686865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4100272" y="1789007"/>
        <a:ext cx="180572" cy="248383"/>
      </dsp:txXfrm>
    </dsp:sp>
    <dsp:sp modelId="{C8B5FC74-9158-4CC4-8DAB-C3581F72BD1B}">
      <dsp:nvSpPr>
        <dsp:cNvPr id="0" name=""/>
        <dsp:cNvSpPr/>
      </dsp:nvSpPr>
      <dsp:spPr>
        <a:xfrm>
          <a:off x="4359584" y="855345"/>
          <a:ext cx="1217569" cy="12175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MANO DE OBRA</a:t>
          </a:r>
          <a:endParaRPr lang="es-CO" sz="800" kern="1200" dirty="0"/>
        </a:p>
      </dsp:txBody>
      <dsp:txXfrm>
        <a:off x="4537893" y="1033654"/>
        <a:ext cx="860951" cy="860951"/>
      </dsp:txXfrm>
    </dsp:sp>
    <dsp:sp modelId="{0CBC8768-164B-4EC1-99D8-14468BAE92F7}">
      <dsp:nvSpPr>
        <dsp:cNvPr id="0" name=""/>
        <dsp:cNvSpPr/>
      </dsp:nvSpPr>
      <dsp:spPr>
        <a:xfrm rot="1800000">
          <a:off x="4095088" y="2531708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4100272" y="2595156"/>
        <a:ext cx="180572" cy="248383"/>
      </dsp:txXfrm>
    </dsp:sp>
    <dsp:sp modelId="{6132BE4A-0D67-4D1C-BA52-CDC1550659E0}">
      <dsp:nvSpPr>
        <dsp:cNvPr id="0" name=""/>
        <dsp:cNvSpPr/>
      </dsp:nvSpPr>
      <dsp:spPr>
        <a:xfrm>
          <a:off x="4359584" y="2559633"/>
          <a:ext cx="1217569" cy="12175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MEDICION</a:t>
          </a:r>
          <a:endParaRPr lang="es-CO" sz="800" kern="1200" dirty="0"/>
        </a:p>
      </dsp:txBody>
      <dsp:txXfrm>
        <a:off x="4537893" y="2737942"/>
        <a:ext cx="860951" cy="860951"/>
      </dsp:txXfrm>
    </dsp:sp>
    <dsp:sp modelId="{81311658-A567-4E05-B9EB-58E6D69C1A7C}">
      <dsp:nvSpPr>
        <dsp:cNvPr id="0" name=""/>
        <dsp:cNvSpPr/>
      </dsp:nvSpPr>
      <dsp:spPr>
        <a:xfrm rot="5400000">
          <a:off x="3363432" y="2954130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3402126" y="2998231"/>
        <a:ext cx="180572" cy="248383"/>
      </dsp:txXfrm>
    </dsp:sp>
    <dsp:sp modelId="{DC218DFB-5286-4A49-B4B2-7E96F1999023}">
      <dsp:nvSpPr>
        <dsp:cNvPr id="0" name=""/>
        <dsp:cNvSpPr/>
      </dsp:nvSpPr>
      <dsp:spPr>
        <a:xfrm>
          <a:off x="2883628" y="3411776"/>
          <a:ext cx="1217569" cy="12175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SISTEMAS</a:t>
          </a:r>
          <a:endParaRPr lang="es-CO" sz="800" kern="1200" dirty="0"/>
        </a:p>
      </dsp:txBody>
      <dsp:txXfrm>
        <a:off x="3061937" y="3590085"/>
        <a:ext cx="860951" cy="860951"/>
      </dsp:txXfrm>
    </dsp:sp>
    <dsp:sp modelId="{2C88ADE2-8FF7-46D1-9D7E-55DFD59D6B24}">
      <dsp:nvSpPr>
        <dsp:cNvPr id="0" name=""/>
        <dsp:cNvSpPr/>
      </dsp:nvSpPr>
      <dsp:spPr>
        <a:xfrm rot="9000000">
          <a:off x="2631777" y="2531708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 rot="10800000">
        <a:off x="2703981" y="2595156"/>
        <a:ext cx="180572" cy="248383"/>
      </dsp:txXfrm>
    </dsp:sp>
    <dsp:sp modelId="{61197F11-593B-4B1E-8EC3-D17D528279FA}">
      <dsp:nvSpPr>
        <dsp:cNvPr id="0" name=""/>
        <dsp:cNvSpPr/>
      </dsp:nvSpPr>
      <dsp:spPr>
        <a:xfrm>
          <a:off x="1407671" y="2559633"/>
          <a:ext cx="1217569" cy="12175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PROCESOS</a:t>
          </a:r>
          <a:endParaRPr lang="es-CO" sz="800" kern="1200" dirty="0"/>
        </a:p>
      </dsp:txBody>
      <dsp:txXfrm>
        <a:off x="1585980" y="2737942"/>
        <a:ext cx="860951" cy="860951"/>
      </dsp:txXfrm>
    </dsp:sp>
    <dsp:sp modelId="{603BF51F-1F0F-412F-92D4-0F6C5A8BE470}">
      <dsp:nvSpPr>
        <dsp:cNvPr id="0" name=""/>
        <dsp:cNvSpPr/>
      </dsp:nvSpPr>
      <dsp:spPr>
        <a:xfrm rot="12600000">
          <a:off x="2631777" y="1686865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 rot="10800000">
        <a:off x="2703981" y="1789007"/>
        <a:ext cx="180572" cy="248383"/>
      </dsp:txXfrm>
    </dsp:sp>
    <dsp:sp modelId="{6D487626-5C76-4AF0-8640-E9A61810E60A}">
      <dsp:nvSpPr>
        <dsp:cNvPr id="0" name=""/>
        <dsp:cNvSpPr/>
      </dsp:nvSpPr>
      <dsp:spPr>
        <a:xfrm>
          <a:off x="1407671" y="855345"/>
          <a:ext cx="1217569" cy="121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ENTORNO</a:t>
          </a:r>
          <a:endParaRPr lang="es-CO" sz="800" kern="1200" dirty="0"/>
        </a:p>
      </dsp:txBody>
      <dsp:txXfrm>
        <a:off x="1585980" y="1033654"/>
        <a:ext cx="860951" cy="860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DADB-243D-44B4-963E-16DD3CC0B3E3}">
      <dsp:nvSpPr>
        <dsp:cNvPr id="0" name=""/>
        <dsp:cNvSpPr/>
      </dsp:nvSpPr>
      <dsp:spPr>
        <a:xfrm>
          <a:off x="0" y="373773"/>
          <a:ext cx="878502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Sistema de medición de energía eléctrica </a:t>
          </a:r>
          <a:r>
            <a:rPr lang="es-CO" sz="1600" kern="1200" dirty="0" smtClean="0"/>
            <a:t>agrupa en cajas de medida, </a:t>
          </a:r>
          <a:r>
            <a:rPr lang="es-ES" sz="1600" kern="1200" dirty="0" smtClean="0"/>
            <a:t> medidores actuadores y equipo de comunicación, que cuentan con operación remota para realizar </a:t>
          </a:r>
          <a:r>
            <a:rPr lang="es-CO" sz="1600" kern="1200" dirty="0" smtClean="0"/>
            <a:t>lectura, suspensión, reconexión y balances</a:t>
          </a:r>
          <a:endParaRPr lang="es-CO" sz="1600" kern="1200" dirty="0"/>
        </a:p>
      </dsp:txBody>
      <dsp:txXfrm>
        <a:off x="0" y="373773"/>
        <a:ext cx="8785026" cy="1083600"/>
      </dsp:txXfrm>
    </dsp:sp>
    <dsp:sp modelId="{8CB36512-0CBF-444A-927A-AB9A7A69F171}">
      <dsp:nvSpPr>
        <dsp:cNvPr id="0" name=""/>
        <dsp:cNvSpPr/>
      </dsp:nvSpPr>
      <dsp:spPr>
        <a:xfrm>
          <a:off x="439251" y="137613"/>
          <a:ext cx="6149518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MEDIDA CENTRALIZADA</a:t>
          </a:r>
          <a:endParaRPr lang="es-CO" sz="1600" kern="1200" dirty="0"/>
        </a:p>
      </dsp:txBody>
      <dsp:txXfrm>
        <a:off x="462308" y="160670"/>
        <a:ext cx="6103404" cy="426206"/>
      </dsp:txXfrm>
    </dsp:sp>
    <dsp:sp modelId="{E2B5CB8D-1EA1-4891-8BCD-3FC18E84F6C7}">
      <dsp:nvSpPr>
        <dsp:cNvPr id="0" name=""/>
        <dsp:cNvSpPr/>
      </dsp:nvSpPr>
      <dsp:spPr>
        <a:xfrm>
          <a:off x="0" y="1779933"/>
          <a:ext cx="878502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Oportunidad y frecuencia de la información como valor agregado o control de balances de energía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Gestión remota, automática, sin operativa expuesta a la coerción.</a:t>
          </a:r>
          <a:endParaRPr lang="es-CO" sz="1600" kern="1200" dirty="0"/>
        </a:p>
      </dsp:txBody>
      <dsp:txXfrm>
        <a:off x="0" y="1779933"/>
        <a:ext cx="8785026" cy="1134000"/>
      </dsp:txXfrm>
    </dsp:sp>
    <dsp:sp modelId="{898FAD6C-4FA0-480A-8FAE-7BB7D099BC1E}">
      <dsp:nvSpPr>
        <dsp:cNvPr id="0" name=""/>
        <dsp:cNvSpPr/>
      </dsp:nvSpPr>
      <dsp:spPr>
        <a:xfrm>
          <a:off x="439251" y="1543773"/>
          <a:ext cx="614951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JUSTIFICACIÓN</a:t>
          </a:r>
          <a:endParaRPr lang="es-CO" sz="1600" kern="1200" dirty="0"/>
        </a:p>
      </dsp:txBody>
      <dsp:txXfrm>
        <a:off x="462308" y="1566830"/>
        <a:ext cx="6103404" cy="426206"/>
      </dsp:txXfrm>
    </dsp:sp>
    <dsp:sp modelId="{116D895C-4C70-4F72-8262-ED22495FDA63}">
      <dsp:nvSpPr>
        <dsp:cNvPr id="0" name=""/>
        <dsp:cNvSpPr/>
      </dsp:nvSpPr>
      <dsp:spPr>
        <a:xfrm>
          <a:off x="0" y="3236494"/>
          <a:ext cx="8785026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Sectores con altos índices de pobreza y violencia o clientes con altos consumos y exigencias de valor agregado o Sectores con alta densidad de pyme  </a:t>
          </a:r>
          <a:endParaRPr lang="es-CO" sz="1600" kern="1200" dirty="0"/>
        </a:p>
      </dsp:txBody>
      <dsp:txXfrm>
        <a:off x="0" y="3236494"/>
        <a:ext cx="8785026" cy="882000"/>
      </dsp:txXfrm>
    </dsp:sp>
    <dsp:sp modelId="{A127FAAA-DE2C-4242-852F-35B175E665C4}">
      <dsp:nvSpPr>
        <dsp:cNvPr id="0" name=""/>
        <dsp:cNvSpPr/>
      </dsp:nvSpPr>
      <dsp:spPr>
        <a:xfrm>
          <a:off x="439251" y="3000334"/>
          <a:ext cx="6149518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SECTORIZACIÓN</a:t>
          </a:r>
          <a:endParaRPr lang="es-CO" sz="1600" kern="1200" dirty="0"/>
        </a:p>
      </dsp:txBody>
      <dsp:txXfrm>
        <a:off x="462308" y="3023391"/>
        <a:ext cx="6103404" cy="426206"/>
      </dsp:txXfrm>
    </dsp:sp>
    <dsp:sp modelId="{C7A07FDA-4F06-425C-AE6E-E96F08F1A77A}">
      <dsp:nvSpPr>
        <dsp:cNvPr id="0" name=""/>
        <dsp:cNvSpPr/>
      </dsp:nvSpPr>
      <dsp:spPr>
        <a:xfrm>
          <a:off x="0" y="4441054"/>
          <a:ext cx="878502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0" kern="1200" dirty="0" smtClean="0">
              <a:latin typeface="Calibri" pitchFamily="34" charset="0"/>
              <a:ea typeface="+mn-ea"/>
              <a:cs typeface="Arial"/>
            </a:rPr>
            <a:t>Desde  2008 </a:t>
          </a:r>
          <a:r>
            <a:rPr lang="es-MX" sz="1600" b="1" kern="1200" dirty="0" smtClean="0">
              <a:latin typeface="Calibri" pitchFamily="34" charset="0"/>
              <a:ea typeface="+mn-ea"/>
              <a:cs typeface="Arial"/>
            </a:rPr>
            <a:t>2341</a:t>
          </a:r>
          <a:r>
            <a:rPr lang="es-MX" sz="1600" kern="1200" dirty="0" smtClean="0">
              <a:latin typeface="Calibri" pitchFamily="34" charset="0"/>
              <a:ea typeface="+mn-ea"/>
              <a:cs typeface="Arial"/>
            </a:rPr>
            <a:t> clientes distribuidos en </a:t>
          </a:r>
          <a:r>
            <a:rPr lang="es-MX" sz="1600" b="1" kern="1200" dirty="0" smtClean="0">
              <a:latin typeface="Calibri" pitchFamily="34" charset="0"/>
              <a:ea typeface="+mn-ea"/>
              <a:cs typeface="Arial"/>
            </a:rPr>
            <a:t>34 </a:t>
          </a:r>
          <a:r>
            <a:rPr lang="es-MX" sz="1600" kern="1200" dirty="0" smtClean="0">
              <a:latin typeface="Calibri" pitchFamily="34" charset="0"/>
              <a:ea typeface="+mn-ea"/>
              <a:cs typeface="Arial"/>
            </a:rPr>
            <a:t>transformadores. Bajando las  perdidas de l 28% al 3%, se han recuperado anualmente </a:t>
          </a:r>
          <a:r>
            <a:rPr lang="es-MX" sz="1600" b="1" kern="1200" dirty="0" smtClean="0">
              <a:latin typeface="Calibri" pitchFamily="34" charset="0"/>
              <a:ea typeface="+mn-ea"/>
              <a:cs typeface="Arial"/>
            </a:rPr>
            <a:t>1,7 </a:t>
          </a:r>
          <a:r>
            <a:rPr lang="es-MX" sz="1600" b="1" kern="1200" dirty="0" err="1" smtClean="0">
              <a:latin typeface="Calibri" pitchFamily="34" charset="0"/>
              <a:ea typeface="+mn-ea"/>
              <a:cs typeface="Arial"/>
            </a:rPr>
            <a:t>GWh</a:t>
          </a:r>
          <a:r>
            <a:rPr lang="es-MX" sz="1600" b="1" kern="1200" dirty="0" smtClean="0">
              <a:latin typeface="Calibri" pitchFamily="34" charset="0"/>
              <a:ea typeface="+mn-ea"/>
              <a:cs typeface="Arial"/>
            </a:rPr>
            <a:t> </a:t>
          </a:r>
          <a:r>
            <a:rPr lang="es-MX" sz="1600" kern="1200" dirty="0" smtClean="0">
              <a:latin typeface="Calibri" pitchFamily="34" charset="0"/>
              <a:ea typeface="+mn-ea"/>
              <a:cs typeface="Arial"/>
            </a:rPr>
            <a:t>desde el </a:t>
          </a:r>
          <a:r>
            <a:rPr lang="es-MX" sz="1600" kern="1200" dirty="0" err="1" smtClean="0">
              <a:latin typeface="Calibri" pitchFamily="34" charset="0"/>
              <a:ea typeface="+mn-ea"/>
              <a:cs typeface="Arial"/>
            </a:rPr>
            <a:t>el</a:t>
          </a:r>
          <a:r>
            <a:rPr lang="es-MX" sz="1600" kern="1200" dirty="0" smtClean="0">
              <a:latin typeface="Calibri" pitchFamily="34" charset="0"/>
              <a:ea typeface="+mn-ea"/>
              <a:cs typeface="Arial"/>
            </a:rPr>
            <a:t> 2008. (</a:t>
          </a:r>
          <a:r>
            <a:rPr lang="es-MX" sz="1600" b="1" kern="1200" dirty="0" smtClean="0">
              <a:latin typeface="Calibri" pitchFamily="34" charset="0"/>
              <a:ea typeface="+mn-ea"/>
              <a:cs typeface="Arial"/>
            </a:rPr>
            <a:t>$ 490 Millones Anuales</a:t>
          </a:r>
          <a:r>
            <a:rPr lang="es-MX" sz="1600" kern="1200" dirty="0" smtClean="0">
              <a:latin typeface="Calibri" pitchFamily="34" charset="0"/>
              <a:ea typeface="+mn-ea"/>
              <a:cs typeface="Arial"/>
            </a:rPr>
            <a:t>). </a:t>
          </a:r>
          <a:r>
            <a:rPr lang="es-MX" sz="1600" b="0" kern="1200" dirty="0" smtClean="0">
              <a:latin typeface="Calibri" pitchFamily="34" charset="0"/>
              <a:ea typeface="+mn-ea"/>
              <a:cs typeface="Arial"/>
            </a:rPr>
            <a:t>Los costos anuales de mantenimiento del sistema  fueron de </a:t>
          </a:r>
          <a:r>
            <a:rPr lang="es-MX" sz="1600" b="1" kern="1200" dirty="0" smtClean="0">
              <a:latin typeface="Calibri" pitchFamily="34" charset="0"/>
              <a:ea typeface="+mn-ea"/>
              <a:cs typeface="Arial"/>
            </a:rPr>
            <a:t>  $145 Millones</a:t>
          </a:r>
          <a:endParaRPr lang="es-CO" sz="1600" kern="1200" dirty="0"/>
        </a:p>
      </dsp:txBody>
      <dsp:txXfrm>
        <a:off x="0" y="4441054"/>
        <a:ext cx="8785026" cy="1134000"/>
      </dsp:txXfrm>
    </dsp:sp>
    <dsp:sp modelId="{20EE740E-923C-42DE-820A-C04A1FF22737}">
      <dsp:nvSpPr>
        <dsp:cNvPr id="0" name=""/>
        <dsp:cNvSpPr/>
      </dsp:nvSpPr>
      <dsp:spPr>
        <a:xfrm>
          <a:off x="439251" y="4204894"/>
          <a:ext cx="6149518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DIMENSIONES</a:t>
          </a:r>
          <a:endParaRPr lang="es-CO" sz="1600" kern="1200" dirty="0"/>
        </a:p>
      </dsp:txBody>
      <dsp:txXfrm>
        <a:off x="462308" y="4227951"/>
        <a:ext cx="6103404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FC445-E217-4B44-AFA9-38EF652E9AAE}">
      <dsp:nvSpPr>
        <dsp:cNvPr id="0" name=""/>
        <dsp:cNvSpPr/>
      </dsp:nvSpPr>
      <dsp:spPr>
        <a:xfrm>
          <a:off x="2883628" y="1707489"/>
          <a:ext cx="1217569" cy="1217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Medida centralizada</a:t>
          </a:r>
          <a:endParaRPr lang="es-CO" sz="1200" kern="1200" dirty="0"/>
        </a:p>
      </dsp:txBody>
      <dsp:txXfrm>
        <a:off x="3061937" y="1885798"/>
        <a:ext cx="860951" cy="860951"/>
      </dsp:txXfrm>
    </dsp:sp>
    <dsp:sp modelId="{640FB702-A51D-4857-890F-5EA241729533}">
      <dsp:nvSpPr>
        <dsp:cNvPr id="0" name=""/>
        <dsp:cNvSpPr/>
      </dsp:nvSpPr>
      <dsp:spPr>
        <a:xfrm rot="16200000">
          <a:off x="3363432" y="1264443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3402126" y="1385932"/>
        <a:ext cx="180572" cy="248383"/>
      </dsp:txXfrm>
    </dsp:sp>
    <dsp:sp modelId="{18932FD1-C448-4AA4-8281-64AE4AA8A7DA}">
      <dsp:nvSpPr>
        <dsp:cNvPr id="0" name=""/>
        <dsp:cNvSpPr/>
      </dsp:nvSpPr>
      <dsp:spPr>
        <a:xfrm>
          <a:off x="2883628" y="3201"/>
          <a:ext cx="1217569" cy="121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EQUIPOS</a:t>
          </a:r>
          <a:endParaRPr lang="es-CO" sz="1100" kern="1200" dirty="0"/>
        </a:p>
      </dsp:txBody>
      <dsp:txXfrm>
        <a:off x="3061937" y="181510"/>
        <a:ext cx="860951" cy="860951"/>
      </dsp:txXfrm>
    </dsp:sp>
    <dsp:sp modelId="{F2D9051B-CE89-4751-92E2-FFFD3A6C9106}">
      <dsp:nvSpPr>
        <dsp:cNvPr id="0" name=""/>
        <dsp:cNvSpPr/>
      </dsp:nvSpPr>
      <dsp:spPr>
        <a:xfrm rot="19800000">
          <a:off x="4095088" y="1686865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4100272" y="1789007"/>
        <a:ext cx="180572" cy="248383"/>
      </dsp:txXfrm>
    </dsp:sp>
    <dsp:sp modelId="{C8B5FC74-9158-4CC4-8DAB-C3581F72BD1B}">
      <dsp:nvSpPr>
        <dsp:cNvPr id="0" name=""/>
        <dsp:cNvSpPr/>
      </dsp:nvSpPr>
      <dsp:spPr>
        <a:xfrm>
          <a:off x="4359584" y="855345"/>
          <a:ext cx="1217569" cy="12175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MANO DE OBRA</a:t>
          </a:r>
          <a:endParaRPr lang="es-CO" sz="1100" kern="1200" dirty="0"/>
        </a:p>
      </dsp:txBody>
      <dsp:txXfrm>
        <a:off x="4537893" y="1033654"/>
        <a:ext cx="860951" cy="860951"/>
      </dsp:txXfrm>
    </dsp:sp>
    <dsp:sp modelId="{0CBC8768-164B-4EC1-99D8-14468BAE92F7}">
      <dsp:nvSpPr>
        <dsp:cNvPr id="0" name=""/>
        <dsp:cNvSpPr/>
      </dsp:nvSpPr>
      <dsp:spPr>
        <a:xfrm rot="1800000">
          <a:off x="4095088" y="2531708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4100272" y="2595156"/>
        <a:ext cx="180572" cy="248383"/>
      </dsp:txXfrm>
    </dsp:sp>
    <dsp:sp modelId="{6132BE4A-0D67-4D1C-BA52-CDC1550659E0}">
      <dsp:nvSpPr>
        <dsp:cNvPr id="0" name=""/>
        <dsp:cNvSpPr/>
      </dsp:nvSpPr>
      <dsp:spPr>
        <a:xfrm>
          <a:off x="4359584" y="2559633"/>
          <a:ext cx="1217569" cy="12175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MEDICION</a:t>
          </a:r>
          <a:endParaRPr lang="es-CO" sz="1100" kern="1200" dirty="0"/>
        </a:p>
      </dsp:txBody>
      <dsp:txXfrm>
        <a:off x="4537893" y="2737942"/>
        <a:ext cx="860951" cy="860951"/>
      </dsp:txXfrm>
    </dsp:sp>
    <dsp:sp modelId="{81311658-A567-4E05-B9EB-58E6D69C1A7C}">
      <dsp:nvSpPr>
        <dsp:cNvPr id="0" name=""/>
        <dsp:cNvSpPr/>
      </dsp:nvSpPr>
      <dsp:spPr>
        <a:xfrm rot="5400000">
          <a:off x="3363432" y="2954130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3402126" y="2998231"/>
        <a:ext cx="180572" cy="248383"/>
      </dsp:txXfrm>
    </dsp:sp>
    <dsp:sp modelId="{DC218DFB-5286-4A49-B4B2-7E96F1999023}">
      <dsp:nvSpPr>
        <dsp:cNvPr id="0" name=""/>
        <dsp:cNvSpPr/>
      </dsp:nvSpPr>
      <dsp:spPr>
        <a:xfrm>
          <a:off x="2883628" y="3411776"/>
          <a:ext cx="1217569" cy="12175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SISTEMAS</a:t>
          </a:r>
          <a:endParaRPr lang="es-CO" sz="1100" kern="1200" dirty="0"/>
        </a:p>
      </dsp:txBody>
      <dsp:txXfrm>
        <a:off x="3061937" y="3590085"/>
        <a:ext cx="860951" cy="860951"/>
      </dsp:txXfrm>
    </dsp:sp>
    <dsp:sp modelId="{2C88ADE2-8FF7-46D1-9D7E-55DFD59D6B24}">
      <dsp:nvSpPr>
        <dsp:cNvPr id="0" name=""/>
        <dsp:cNvSpPr/>
      </dsp:nvSpPr>
      <dsp:spPr>
        <a:xfrm rot="9000000">
          <a:off x="2631777" y="2531708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 rot="10800000">
        <a:off x="2703981" y="2595156"/>
        <a:ext cx="180572" cy="248383"/>
      </dsp:txXfrm>
    </dsp:sp>
    <dsp:sp modelId="{61197F11-593B-4B1E-8EC3-D17D528279FA}">
      <dsp:nvSpPr>
        <dsp:cNvPr id="0" name=""/>
        <dsp:cNvSpPr/>
      </dsp:nvSpPr>
      <dsp:spPr>
        <a:xfrm>
          <a:off x="1407671" y="2559633"/>
          <a:ext cx="1217569" cy="12175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PROCESOS</a:t>
          </a:r>
          <a:endParaRPr lang="es-CO" sz="1100" kern="1200" dirty="0"/>
        </a:p>
      </dsp:txBody>
      <dsp:txXfrm>
        <a:off x="1585980" y="2737942"/>
        <a:ext cx="860951" cy="860951"/>
      </dsp:txXfrm>
    </dsp:sp>
    <dsp:sp modelId="{603BF51F-1F0F-412F-92D4-0F6C5A8BE470}">
      <dsp:nvSpPr>
        <dsp:cNvPr id="0" name=""/>
        <dsp:cNvSpPr/>
      </dsp:nvSpPr>
      <dsp:spPr>
        <a:xfrm rot="12600000">
          <a:off x="2631777" y="1686865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 rot="10800000">
        <a:off x="2703981" y="1789007"/>
        <a:ext cx="180572" cy="248383"/>
      </dsp:txXfrm>
    </dsp:sp>
    <dsp:sp modelId="{6D487626-5C76-4AF0-8640-E9A61810E60A}">
      <dsp:nvSpPr>
        <dsp:cNvPr id="0" name=""/>
        <dsp:cNvSpPr/>
      </dsp:nvSpPr>
      <dsp:spPr>
        <a:xfrm>
          <a:off x="1407671" y="855345"/>
          <a:ext cx="1217569" cy="121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ENTORNO</a:t>
          </a:r>
          <a:endParaRPr lang="es-CO" sz="1100" kern="1200" dirty="0"/>
        </a:p>
      </dsp:txBody>
      <dsp:txXfrm>
        <a:off x="1585980" y="1033654"/>
        <a:ext cx="860951" cy="860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DADB-243D-44B4-963E-16DD3CC0B3E3}">
      <dsp:nvSpPr>
        <dsp:cNvPr id="0" name=""/>
        <dsp:cNvSpPr/>
      </dsp:nvSpPr>
      <dsp:spPr>
        <a:xfrm>
          <a:off x="0" y="433763"/>
          <a:ext cx="878502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Toma de lectura automática de medición (AMR) para la adquisición y análisis de la información proveniente de los medidores inteligentes. Permite la generación de alertas y  eventos asociados a los equipos de medición</a:t>
          </a:r>
          <a:endParaRPr lang="es-CO" sz="1600" kern="1200" dirty="0"/>
        </a:p>
      </dsp:txBody>
      <dsp:txXfrm>
        <a:off x="0" y="433763"/>
        <a:ext cx="8785026" cy="1083600"/>
      </dsp:txXfrm>
    </dsp:sp>
    <dsp:sp modelId="{8CB36512-0CBF-444A-927A-AB9A7A69F171}">
      <dsp:nvSpPr>
        <dsp:cNvPr id="0" name=""/>
        <dsp:cNvSpPr/>
      </dsp:nvSpPr>
      <dsp:spPr>
        <a:xfrm>
          <a:off x="439251" y="197603"/>
          <a:ext cx="6149518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CENTRO DE GESTIÓN DE LA MEDIDA</a:t>
          </a:r>
          <a:endParaRPr lang="es-CO" sz="1600" kern="1200" dirty="0"/>
        </a:p>
      </dsp:txBody>
      <dsp:txXfrm>
        <a:off x="462308" y="220660"/>
        <a:ext cx="6103404" cy="426206"/>
      </dsp:txXfrm>
    </dsp:sp>
    <dsp:sp modelId="{E2B5CB8D-1EA1-4891-8BCD-3FC18E84F6C7}">
      <dsp:nvSpPr>
        <dsp:cNvPr id="0" name=""/>
        <dsp:cNvSpPr/>
      </dsp:nvSpPr>
      <dsp:spPr>
        <a:xfrm>
          <a:off x="0" y="1839923"/>
          <a:ext cx="8785026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Detección remota de posibles anomalías en la medida.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Reducción de perdidas no técnicas en el mercado industrial y comercial.</a:t>
          </a:r>
          <a:endParaRPr lang="es-CO" sz="1600" kern="1200" dirty="0"/>
        </a:p>
      </dsp:txBody>
      <dsp:txXfrm>
        <a:off x="0" y="1839923"/>
        <a:ext cx="8785026" cy="907199"/>
      </dsp:txXfrm>
    </dsp:sp>
    <dsp:sp modelId="{898FAD6C-4FA0-480A-8FAE-7BB7D099BC1E}">
      <dsp:nvSpPr>
        <dsp:cNvPr id="0" name=""/>
        <dsp:cNvSpPr/>
      </dsp:nvSpPr>
      <dsp:spPr>
        <a:xfrm>
          <a:off x="439251" y="1603763"/>
          <a:ext cx="614951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JUSTIFICACIÓN</a:t>
          </a:r>
          <a:endParaRPr lang="es-CO" sz="1600" kern="1200" dirty="0"/>
        </a:p>
      </dsp:txBody>
      <dsp:txXfrm>
        <a:off x="462308" y="1626820"/>
        <a:ext cx="6103404" cy="426206"/>
      </dsp:txXfrm>
    </dsp:sp>
    <dsp:sp modelId="{116D895C-4C70-4F72-8262-ED22495FDA63}">
      <dsp:nvSpPr>
        <dsp:cNvPr id="0" name=""/>
        <dsp:cNvSpPr/>
      </dsp:nvSpPr>
      <dsp:spPr>
        <a:xfrm>
          <a:off x="0" y="3069684"/>
          <a:ext cx="8785026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Clientes comerciales e industriales del mercado no regulado y regulado.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Respaldo de peajes con otros comercializadores</a:t>
          </a:r>
          <a:endParaRPr lang="es-CO" sz="1600" kern="1200" dirty="0"/>
        </a:p>
      </dsp:txBody>
      <dsp:txXfrm>
        <a:off x="0" y="3069684"/>
        <a:ext cx="8785026" cy="907199"/>
      </dsp:txXfrm>
    </dsp:sp>
    <dsp:sp modelId="{A127FAAA-DE2C-4242-852F-35B175E665C4}">
      <dsp:nvSpPr>
        <dsp:cNvPr id="0" name=""/>
        <dsp:cNvSpPr/>
      </dsp:nvSpPr>
      <dsp:spPr>
        <a:xfrm>
          <a:off x="439251" y="2833524"/>
          <a:ext cx="6149518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SECTORIZACIÓN</a:t>
          </a:r>
          <a:endParaRPr lang="es-CO" sz="1600" kern="1200" dirty="0"/>
        </a:p>
      </dsp:txBody>
      <dsp:txXfrm>
        <a:off x="462308" y="2856581"/>
        <a:ext cx="6103404" cy="426206"/>
      </dsp:txXfrm>
    </dsp:sp>
    <dsp:sp modelId="{C7A07FDA-4F06-425C-AE6E-E96F08F1A77A}">
      <dsp:nvSpPr>
        <dsp:cNvPr id="0" name=""/>
        <dsp:cNvSpPr/>
      </dsp:nvSpPr>
      <dsp:spPr>
        <a:xfrm>
          <a:off x="0" y="4299444"/>
          <a:ext cx="8785026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6" tIns="333248" rIns="681816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Actualmente se están supervisando remotamente </a:t>
          </a:r>
          <a:r>
            <a:rPr lang="es-MX" sz="1600" b="1" kern="1200" dirty="0" smtClean="0"/>
            <a:t>1032</a:t>
          </a:r>
          <a:r>
            <a:rPr lang="es-MX" sz="1600" kern="1200" dirty="0" smtClean="0"/>
            <a:t> clientes con un promedio de facturación total de </a:t>
          </a:r>
          <a:r>
            <a:rPr lang="es-MX" sz="1600" b="1" kern="1200" dirty="0" smtClean="0"/>
            <a:t>52 </a:t>
          </a:r>
          <a:r>
            <a:rPr lang="es-MX" sz="1600" b="1" kern="1200" dirty="0" err="1" smtClean="0"/>
            <a:t>GWh</a:t>
          </a:r>
          <a:r>
            <a:rPr lang="es-MX" sz="1600" kern="1200" dirty="0" smtClean="0"/>
            <a:t> mensuales. Representan aproximadamente el 45% de la facturación de EPSA ESP. </a:t>
          </a:r>
          <a:endParaRPr lang="es-CO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 Recuperación reincidentes: </a:t>
          </a:r>
          <a:r>
            <a:rPr lang="es-CO" sz="1600" b="1" kern="1200" dirty="0" smtClean="0"/>
            <a:t>1,72 </a:t>
          </a:r>
          <a:r>
            <a:rPr lang="es-CO" sz="1600" b="1" kern="1200" dirty="0" err="1" smtClean="0"/>
            <a:t>GWh</a:t>
          </a:r>
          <a:r>
            <a:rPr lang="es-CO" sz="1600" b="1" kern="1200" dirty="0" smtClean="0"/>
            <a:t> </a:t>
          </a:r>
          <a:r>
            <a:rPr lang="es-CO" sz="1600" kern="1200" dirty="0" smtClean="0"/>
            <a:t>desde Julio de Octubre del 2011</a:t>
          </a:r>
          <a:endParaRPr lang="es-CO" sz="1600" kern="1200" dirty="0"/>
        </a:p>
      </dsp:txBody>
      <dsp:txXfrm>
        <a:off x="0" y="4299444"/>
        <a:ext cx="8785026" cy="1335600"/>
      </dsp:txXfrm>
    </dsp:sp>
    <dsp:sp modelId="{20EE740E-923C-42DE-820A-C04A1FF22737}">
      <dsp:nvSpPr>
        <dsp:cNvPr id="0" name=""/>
        <dsp:cNvSpPr/>
      </dsp:nvSpPr>
      <dsp:spPr>
        <a:xfrm>
          <a:off x="439251" y="4063284"/>
          <a:ext cx="6149518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7" tIns="0" rIns="23243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DIMENSIONES</a:t>
          </a:r>
          <a:endParaRPr lang="es-CO" sz="1600" kern="1200" dirty="0"/>
        </a:p>
      </dsp:txBody>
      <dsp:txXfrm>
        <a:off x="462308" y="4086341"/>
        <a:ext cx="6103404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FC445-E217-4B44-AFA9-38EF652E9AAE}">
      <dsp:nvSpPr>
        <dsp:cNvPr id="0" name=""/>
        <dsp:cNvSpPr/>
      </dsp:nvSpPr>
      <dsp:spPr>
        <a:xfrm>
          <a:off x="2883628" y="1707489"/>
          <a:ext cx="1217569" cy="1217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Centro de gestión de la medida</a:t>
          </a:r>
          <a:endParaRPr lang="es-CO" sz="1400" kern="1200" dirty="0"/>
        </a:p>
      </dsp:txBody>
      <dsp:txXfrm>
        <a:off x="3061937" y="1885798"/>
        <a:ext cx="860951" cy="860951"/>
      </dsp:txXfrm>
    </dsp:sp>
    <dsp:sp modelId="{640FB702-A51D-4857-890F-5EA241729533}">
      <dsp:nvSpPr>
        <dsp:cNvPr id="0" name=""/>
        <dsp:cNvSpPr/>
      </dsp:nvSpPr>
      <dsp:spPr>
        <a:xfrm rot="16200000">
          <a:off x="3363432" y="1264443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3402126" y="1385932"/>
        <a:ext cx="180572" cy="248383"/>
      </dsp:txXfrm>
    </dsp:sp>
    <dsp:sp modelId="{18932FD1-C448-4AA4-8281-64AE4AA8A7DA}">
      <dsp:nvSpPr>
        <dsp:cNvPr id="0" name=""/>
        <dsp:cNvSpPr/>
      </dsp:nvSpPr>
      <dsp:spPr>
        <a:xfrm>
          <a:off x="2883628" y="3201"/>
          <a:ext cx="1217569" cy="121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EQUIPOS</a:t>
          </a:r>
          <a:endParaRPr lang="es-CO" sz="1100" kern="1200" dirty="0"/>
        </a:p>
      </dsp:txBody>
      <dsp:txXfrm>
        <a:off x="3061937" y="181510"/>
        <a:ext cx="860951" cy="860951"/>
      </dsp:txXfrm>
    </dsp:sp>
    <dsp:sp modelId="{F2D9051B-CE89-4751-92E2-FFFD3A6C9106}">
      <dsp:nvSpPr>
        <dsp:cNvPr id="0" name=""/>
        <dsp:cNvSpPr/>
      </dsp:nvSpPr>
      <dsp:spPr>
        <a:xfrm rot="19800000">
          <a:off x="4095088" y="1686865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4100272" y="1789007"/>
        <a:ext cx="180572" cy="248383"/>
      </dsp:txXfrm>
    </dsp:sp>
    <dsp:sp modelId="{C8B5FC74-9158-4CC4-8DAB-C3581F72BD1B}">
      <dsp:nvSpPr>
        <dsp:cNvPr id="0" name=""/>
        <dsp:cNvSpPr/>
      </dsp:nvSpPr>
      <dsp:spPr>
        <a:xfrm>
          <a:off x="4359584" y="855345"/>
          <a:ext cx="1217569" cy="12175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MANO DE OBRA</a:t>
          </a:r>
          <a:endParaRPr lang="es-CO" sz="1100" kern="1200" dirty="0"/>
        </a:p>
      </dsp:txBody>
      <dsp:txXfrm>
        <a:off x="4537893" y="1033654"/>
        <a:ext cx="860951" cy="860951"/>
      </dsp:txXfrm>
    </dsp:sp>
    <dsp:sp modelId="{0CBC8768-164B-4EC1-99D8-14468BAE92F7}">
      <dsp:nvSpPr>
        <dsp:cNvPr id="0" name=""/>
        <dsp:cNvSpPr/>
      </dsp:nvSpPr>
      <dsp:spPr>
        <a:xfrm rot="1800000">
          <a:off x="4095088" y="2531708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4100272" y="2595156"/>
        <a:ext cx="180572" cy="248383"/>
      </dsp:txXfrm>
    </dsp:sp>
    <dsp:sp modelId="{6132BE4A-0D67-4D1C-BA52-CDC1550659E0}">
      <dsp:nvSpPr>
        <dsp:cNvPr id="0" name=""/>
        <dsp:cNvSpPr/>
      </dsp:nvSpPr>
      <dsp:spPr>
        <a:xfrm>
          <a:off x="4359584" y="2559633"/>
          <a:ext cx="1217569" cy="12175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MEDICION</a:t>
          </a:r>
          <a:endParaRPr lang="es-CO" sz="1100" kern="1200" dirty="0"/>
        </a:p>
      </dsp:txBody>
      <dsp:txXfrm>
        <a:off x="4537893" y="2737942"/>
        <a:ext cx="860951" cy="860951"/>
      </dsp:txXfrm>
    </dsp:sp>
    <dsp:sp modelId="{81311658-A567-4E05-B9EB-58E6D69C1A7C}">
      <dsp:nvSpPr>
        <dsp:cNvPr id="0" name=""/>
        <dsp:cNvSpPr/>
      </dsp:nvSpPr>
      <dsp:spPr>
        <a:xfrm rot="5400000">
          <a:off x="3363432" y="2954130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3402126" y="2998231"/>
        <a:ext cx="180572" cy="248383"/>
      </dsp:txXfrm>
    </dsp:sp>
    <dsp:sp modelId="{DC218DFB-5286-4A49-B4B2-7E96F1999023}">
      <dsp:nvSpPr>
        <dsp:cNvPr id="0" name=""/>
        <dsp:cNvSpPr/>
      </dsp:nvSpPr>
      <dsp:spPr>
        <a:xfrm>
          <a:off x="2883628" y="3411776"/>
          <a:ext cx="1217569" cy="12175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SISTEMAS</a:t>
          </a:r>
          <a:endParaRPr lang="es-CO" sz="1100" kern="1200" dirty="0"/>
        </a:p>
      </dsp:txBody>
      <dsp:txXfrm>
        <a:off x="3061937" y="3590085"/>
        <a:ext cx="860951" cy="860951"/>
      </dsp:txXfrm>
    </dsp:sp>
    <dsp:sp modelId="{2C88ADE2-8FF7-46D1-9D7E-55DFD59D6B24}">
      <dsp:nvSpPr>
        <dsp:cNvPr id="0" name=""/>
        <dsp:cNvSpPr/>
      </dsp:nvSpPr>
      <dsp:spPr>
        <a:xfrm rot="9000000">
          <a:off x="2631777" y="2531708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2703981" y="2595156"/>
        <a:ext cx="180572" cy="248383"/>
      </dsp:txXfrm>
    </dsp:sp>
    <dsp:sp modelId="{61197F11-593B-4B1E-8EC3-D17D528279FA}">
      <dsp:nvSpPr>
        <dsp:cNvPr id="0" name=""/>
        <dsp:cNvSpPr/>
      </dsp:nvSpPr>
      <dsp:spPr>
        <a:xfrm>
          <a:off x="1407671" y="2559633"/>
          <a:ext cx="1217569" cy="12175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PROCESOS</a:t>
          </a:r>
          <a:endParaRPr lang="es-CO" sz="1100" kern="1200" dirty="0"/>
        </a:p>
      </dsp:txBody>
      <dsp:txXfrm>
        <a:off x="1585980" y="2737942"/>
        <a:ext cx="860951" cy="860951"/>
      </dsp:txXfrm>
    </dsp:sp>
    <dsp:sp modelId="{603BF51F-1F0F-412F-92D4-0F6C5A8BE470}">
      <dsp:nvSpPr>
        <dsp:cNvPr id="0" name=""/>
        <dsp:cNvSpPr/>
      </dsp:nvSpPr>
      <dsp:spPr>
        <a:xfrm rot="12600000">
          <a:off x="2631777" y="1686865"/>
          <a:ext cx="257960" cy="413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2703981" y="1789007"/>
        <a:ext cx="180572" cy="248383"/>
      </dsp:txXfrm>
    </dsp:sp>
    <dsp:sp modelId="{6D487626-5C76-4AF0-8640-E9A61810E60A}">
      <dsp:nvSpPr>
        <dsp:cNvPr id="0" name=""/>
        <dsp:cNvSpPr/>
      </dsp:nvSpPr>
      <dsp:spPr>
        <a:xfrm>
          <a:off x="1407671" y="855345"/>
          <a:ext cx="1217569" cy="121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ENTORNO</a:t>
          </a:r>
          <a:endParaRPr lang="es-CO" sz="1100" kern="1200" dirty="0"/>
        </a:p>
      </dsp:txBody>
      <dsp:txXfrm>
        <a:off x="1585980" y="1033654"/>
        <a:ext cx="860951" cy="86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rgbClr val="70BC1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rgbClr val="70BC1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rgbClr val="70BC1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solidFill>
                  <a:srgbClr val="70BC1F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68407F7-246E-4A7C-8BA2-DFC919C02BC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05351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2288" y="768350"/>
            <a:ext cx="60594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101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353E6548-6833-4613-B2BD-79931BDB292D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474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460" algn="l" defTabSz="914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2" algn="l" defTabSz="914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4" algn="l" defTabSz="914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6" algn="l" defTabSz="914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6EED0-CFE9-4D22-A0CF-62E70F8E7F4A}" type="slidenum">
              <a:rPr lang="en-US" altLang="en-US" smtClean="0">
                <a:latin typeface="Times"/>
              </a:rPr>
              <a:pPr>
                <a:defRPr/>
              </a:pPr>
              <a:t>12</a:t>
            </a:fld>
            <a:endParaRPr lang="en-US" altLang="en-US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2288" y="768350"/>
            <a:ext cx="6059487" cy="38385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LANTILLA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108013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305" y="616021"/>
            <a:ext cx="7829449" cy="106827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47947" y="2058205"/>
            <a:ext cx="7029027" cy="440667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947567" y="1016629"/>
            <a:ext cx="1914155" cy="5307577"/>
          </a:xfrm>
          <a:prstGeom prst="rect">
            <a:avLst/>
          </a:prstGeo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864" y="1016629"/>
            <a:ext cx="7593216" cy="53075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220" y="696142"/>
            <a:ext cx="7829449" cy="106827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458283" y="2113388"/>
            <a:ext cx="3587848" cy="45117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65086" y="2138327"/>
            <a:ext cx="3587848" cy="45117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220" y="696142"/>
            <a:ext cx="7829449" cy="106827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2547948" y="1978084"/>
            <a:ext cx="7218860" cy="4647040"/>
          </a:xfrm>
        </p:spPr>
        <p:txBody>
          <a:bodyPr/>
          <a:lstStyle/>
          <a:p>
            <a:pPr lvl="0"/>
            <a:endParaRPr lang="es-E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305" y="535900"/>
            <a:ext cx="7829449" cy="1068277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4237" y="4395964"/>
            <a:ext cx="9179354" cy="1358492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4237" y="2898593"/>
            <a:ext cx="9179354" cy="149737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4" indent="0">
              <a:buNone/>
              <a:defRPr sz="1600"/>
            </a:lvl3pPr>
            <a:lvl4pPr marL="1371276" indent="0">
              <a:buNone/>
              <a:defRPr sz="1400"/>
            </a:lvl4pPr>
            <a:lvl5pPr marL="1828368" indent="0">
              <a:buNone/>
              <a:defRPr sz="1400"/>
            </a:lvl5pPr>
            <a:lvl6pPr marL="2285460" indent="0">
              <a:buNone/>
              <a:defRPr sz="1400"/>
            </a:lvl6pPr>
            <a:lvl7pPr marL="2742552" indent="0">
              <a:buNone/>
              <a:defRPr sz="1400"/>
            </a:lvl7pPr>
            <a:lvl8pPr marL="3199644" indent="0">
              <a:buNone/>
              <a:defRPr sz="1400"/>
            </a:lvl8pPr>
            <a:lvl9pPr marL="3656736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865" y="616021"/>
            <a:ext cx="7829449" cy="1068277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47947" y="2109830"/>
            <a:ext cx="3897851" cy="45152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8282" y="2109830"/>
            <a:ext cx="3118522" cy="45152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" y="616021"/>
            <a:ext cx="9721426" cy="11394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379" y="2206021"/>
            <a:ext cx="4773180" cy="637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4" indent="0">
              <a:buNone/>
              <a:defRPr sz="1800" b="1"/>
            </a:lvl3pPr>
            <a:lvl4pPr marL="1371276" indent="0">
              <a:buNone/>
              <a:defRPr sz="1600" b="1"/>
            </a:lvl4pPr>
            <a:lvl5pPr marL="1828368" indent="0">
              <a:buNone/>
              <a:defRPr sz="1600" b="1"/>
            </a:lvl5pPr>
            <a:lvl6pPr marL="2285460" indent="0">
              <a:buNone/>
              <a:defRPr sz="1600" b="1"/>
            </a:lvl6pPr>
            <a:lvl7pPr marL="2742552" indent="0">
              <a:buNone/>
              <a:defRPr sz="1600" b="1"/>
            </a:lvl7pPr>
            <a:lvl8pPr marL="3199644" indent="0">
              <a:buNone/>
              <a:defRPr sz="1600" b="1"/>
            </a:lvl8pPr>
            <a:lvl9pPr marL="365673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379" y="2843427"/>
            <a:ext cx="4773180" cy="39419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91520" y="2206021"/>
            <a:ext cx="4775289" cy="6374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4" indent="0">
              <a:buNone/>
              <a:defRPr sz="1800" b="1"/>
            </a:lvl3pPr>
            <a:lvl4pPr marL="1371276" indent="0">
              <a:buNone/>
              <a:defRPr sz="1600" b="1"/>
            </a:lvl4pPr>
            <a:lvl5pPr marL="1828368" indent="0">
              <a:buNone/>
              <a:defRPr sz="1600" b="1"/>
            </a:lvl5pPr>
            <a:lvl6pPr marL="2285460" indent="0">
              <a:buNone/>
              <a:defRPr sz="1600" b="1"/>
            </a:lvl6pPr>
            <a:lvl7pPr marL="2742552" indent="0">
              <a:buNone/>
              <a:defRPr sz="1600" b="1"/>
            </a:lvl7pPr>
            <a:lvl8pPr marL="3199644" indent="0">
              <a:buNone/>
              <a:defRPr sz="1600" b="1"/>
            </a:lvl8pPr>
            <a:lvl9pPr marL="365673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91520" y="2843427"/>
            <a:ext cx="4775289" cy="39419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865" y="616021"/>
            <a:ext cx="7829449" cy="106827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67" y="1187595"/>
            <a:ext cx="3626807" cy="10636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2675" y="1187594"/>
            <a:ext cx="5449218" cy="53574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967" y="2346674"/>
            <a:ext cx="3626807" cy="4293770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4" indent="0">
              <a:buNone/>
              <a:defRPr sz="1000"/>
            </a:lvl3pPr>
            <a:lvl4pPr marL="1371276" indent="0">
              <a:buNone/>
              <a:defRPr sz="900"/>
            </a:lvl4pPr>
            <a:lvl5pPr marL="1828368" indent="0">
              <a:buNone/>
              <a:defRPr sz="900"/>
            </a:lvl5pPr>
            <a:lvl6pPr marL="2285460" indent="0">
              <a:buNone/>
              <a:defRPr sz="900"/>
            </a:lvl6pPr>
            <a:lvl7pPr marL="2742552" indent="0">
              <a:buNone/>
              <a:defRPr sz="900"/>
            </a:lvl7pPr>
            <a:lvl8pPr marL="3199644" indent="0">
              <a:buNone/>
              <a:defRPr sz="900"/>
            </a:lvl8pPr>
            <a:lvl9pPr marL="3656736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7664" y="4787668"/>
            <a:ext cx="6479544" cy="566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17664" y="1159098"/>
            <a:ext cx="6479544" cy="4103966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4" indent="0">
              <a:buNone/>
              <a:defRPr sz="2400"/>
            </a:lvl3pPr>
            <a:lvl4pPr marL="1371276" indent="0">
              <a:buNone/>
              <a:defRPr sz="2000"/>
            </a:lvl4pPr>
            <a:lvl5pPr marL="1828368" indent="0">
              <a:buNone/>
              <a:defRPr sz="2000"/>
            </a:lvl5pPr>
            <a:lvl6pPr marL="2285460" indent="0">
              <a:buNone/>
              <a:defRPr sz="2000"/>
            </a:lvl6pPr>
            <a:lvl7pPr marL="2742552" indent="0">
              <a:buNone/>
              <a:defRPr sz="2000"/>
            </a:lvl7pPr>
            <a:lvl8pPr marL="3199644" indent="0">
              <a:buNone/>
              <a:defRPr sz="2000"/>
            </a:lvl8pPr>
            <a:lvl9pPr marL="3656736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17664" y="5353853"/>
            <a:ext cx="6479544" cy="802988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4" indent="0">
              <a:buNone/>
              <a:defRPr sz="1000"/>
            </a:lvl3pPr>
            <a:lvl4pPr marL="1371276" indent="0">
              <a:buNone/>
              <a:defRPr sz="900"/>
            </a:lvl4pPr>
            <a:lvl5pPr marL="1828368" indent="0">
              <a:buNone/>
              <a:defRPr sz="900"/>
            </a:lvl5pPr>
            <a:lvl6pPr marL="2285460" indent="0">
              <a:buNone/>
              <a:defRPr sz="900"/>
            </a:lvl6pPr>
            <a:lvl7pPr marL="2742552" indent="0">
              <a:buNone/>
              <a:defRPr sz="900"/>
            </a:lvl7pPr>
            <a:lvl8pPr marL="3199644" indent="0">
              <a:buNone/>
              <a:defRPr sz="900"/>
            </a:lvl8pPr>
            <a:lvl9pPr marL="365673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agen2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3"/>
            <a:ext cx="108013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495129"/>
            <a:ext cx="3442258" cy="17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272" tIns="40635" rIns="81272" bIns="40635"/>
          <a:lstStyle/>
          <a:p>
            <a:pPr eaLnBrk="0" hangingPunct="0">
              <a:lnSpc>
                <a:spcPts val="1100"/>
              </a:lnSpc>
              <a:defRPr/>
            </a:pPr>
            <a:endParaRPr lang="en-US" altLang="en-US" sz="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7948" y="1978096"/>
            <a:ext cx="7030053" cy="448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72" tIns="40635" rIns="81272" bIns="40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74201" y="619605"/>
            <a:ext cx="9185682" cy="95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  <p:sldLayoutId id="2147485605" r:id="rId12"/>
    <p:sldLayoutId id="214748560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9625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4C"/>
          </a:solidFill>
          <a:latin typeface="Arial" pitchFamily="34" charset="0"/>
          <a:ea typeface="+mj-ea"/>
          <a:cs typeface="Arial" pitchFamily="34" charset="0"/>
        </a:defRPr>
      </a:lvl1pPr>
      <a:lvl2pPr algn="l" defTabSz="809625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4C"/>
          </a:solidFill>
          <a:latin typeface="Arial" pitchFamily="34" charset="0"/>
          <a:cs typeface="Arial" pitchFamily="34" charset="0"/>
        </a:defRPr>
      </a:lvl2pPr>
      <a:lvl3pPr algn="l" defTabSz="809625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4C"/>
          </a:solidFill>
          <a:latin typeface="Arial" pitchFamily="34" charset="0"/>
          <a:cs typeface="Arial" pitchFamily="34" charset="0"/>
        </a:defRPr>
      </a:lvl3pPr>
      <a:lvl4pPr algn="l" defTabSz="809625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4C"/>
          </a:solidFill>
          <a:latin typeface="Arial" pitchFamily="34" charset="0"/>
          <a:cs typeface="Arial" pitchFamily="34" charset="0"/>
        </a:defRPr>
      </a:lvl4pPr>
      <a:lvl5pPr algn="l" defTabSz="809625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4C"/>
          </a:solidFill>
          <a:latin typeface="Arial" pitchFamily="34" charset="0"/>
          <a:cs typeface="Arial" pitchFamily="34" charset="0"/>
        </a:defRPr>
      </a:lvl5pPr>
      <a:lvl6pPr marL="457092" algn="l" defTabSz="81260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i="1">
          <a:solidFill>
            <a:schemeClr val="tx2"/>
          </a:solidFill>
          <a:latin typeface="FormataBQ-Regular" pitchFamily="18" charset="0"/>
        </a:defRPr>
      </a:lvl6pPr>
      <a:lvl7pPr marL="914184" algn="l" defTabSz="81260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i="1">
          <a:solidFill>
            <a:schemeClr val="tx2"/>
          </a:solidFill>
          <a:latin typeface="FormataBQ-Regular" pitchFamily="18" charset="0"/>
        </a:defRPr>
      </a:lvl7pPr>
      <a:lvl8pPr marL="1371276" algn="l" defTabSz="81260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i="1">
          <a:solidFill>
            <a:schemeClr val="tx2"/>
          </a:solidFill>
          <a:latin typeface="FormataBQ-Regular" pitchFamily="18" charset="0"/>
        </a:defRPr>
      </a:lvl8pPr>
      <a:lvl9pPr marL="1828368" algn="l" defTabSz="81260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i="1">
          <a:solidFill>
            <a:schemeClr val="tx2"/>
          </a:solidFill>
          <a:latin typeface="FormataBQ-Regular" pitchFamily="18" charset="0"/>
        </a:defRPr>
      </a:lvl9pPr>
    </p:titleStyle>
    <p:bodyStyle>
      <a:lvl1pPr marL="174625" indent="-174625" algn="l" defTabSz="809625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har char="•"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68325" indent="-161925" algn="l" defTabSz="809625" rtl="0" eaLnBrk="0" fontAlgn="base" hangingPunct="0">
        <a:lnSpc>
          <a:spcPts val="1400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39825" indent="-161925" algn="l" defTabSz="809625" rtl="0" eaLnBrk="0" fontAlgn="base" hangingPunct="0">
        <a:lnSpc>
          <a:spcPts val="1400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82725" indent="-161925" algn="l" defTabSz="809625" rtl="0" eaLnBrk="0" fontAlgn="base" hangingPunct="0">
        <a:lnSpc>
          <a:spcPts val="1400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116138" indent="-198438" algn="l" defTabSz="809625" rtl="0" eaLnBrk="0" fontAlgn="base" hangingPunct="0">
        <a:lnSpc>
          <a:spcPts val="1400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75905" indent="-201565" algn="l" defTabSz="812608" rtl="0" eaLnBrk="0" fontAlgn="base" hangingPunct="0">
        <a:lnSpc>
          <a:spcPts val="1399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6pPr>
      <a:lvl7pPr marL="3032997" indent="-201565" algn="l" defTabSz="812608" rtl="0" eaLnBrk="0" fontAlgn="base" hangingPunct="0">
        <a:lnSpc>
          <a:spcPts val="1399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7pPr>
      <a:lvl8pPr marL="3490088" indent="-201565" algn="l" defTabSz="812608" rtl="0" eaLnBrk="0" fontAlgn="base" hangingPunct="0">
        <a:lnSpc>
          <a:spcPts val="1399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8pPr>
      <a:lvl9pPr marL="3947181" indent="-201565" algn="l" defTabSz="812608" rtl="0" eaLnBrk="0" fontAlgn="base" hangingPunct="0">
        <a:lnSpc>
          <a:spcPts val="1399"/>
        </a:lnSpc>
        <a:spcBef>
          <a:spcPts val="7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4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6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8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0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2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4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6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9.png"/><Relationship Id="rId3" Type="http://schemas.openxmlformats.org/officeDocument/2006/relationships/diagramLayout" Target="../diagrams/layout7.xml"/><Relationship Id="rId12" Type="http://schemas.openxmlformats.org/officeDocument/2006/relationships/image" Target="../media/image38.png"/><Relationship Id="rId2" Type="http://schemas.openxmlformats.org/officeDocument/2006/relationships/diagramData" Target="../diagrams/data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diagramColors" Target="../diagrams/colors7.xml"/><Relationship Id="rId15" Type="http://schemas.microsoft.com/office/2007/relationships/hdphoto" Target="../media/hdphoto6.wdp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3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hart" Target="../charts/chart2.xml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diagramLayout" Target="../diagrams/layout5.xml"/><Relationship Id="rId1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diagramData" Target="../diagrams/data5.xml"/><Relationship Id="rId2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diagramColors" Target="../diagrams/colors5.xml"/><Relationship Id="rId10" Type="http://schemas.microsoft.com/office/2007/relationships/hdphoto" Target="../media/hdphoto5.wdp"/><Relationship Id="rId19" Type="http://schemas.microsoft.com/office/2007/relationships/diagramDrawing" Target="../diagrams/drawing5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 sz="quarter" idx="4294967295"/>
          </p:nvPr>
        </p:nvSpPr>
        <p:spPr>
          <a:xfrm>
            <a:off x="719220" y="3179908"/>
            <a:ext cx="9577999" cy="1281933"/>
          </a:xfrm>
        </p:spPr>
        <p:txBody>
          <a:bodyPr/>
          <a:lstStyle/>
          <a:p>
            <a:pPr algn="ctr" defTabSz="811213"/>
            <a:r>
              <a:rPr lang="es-ES" sz="3200" dirty="0">
                <a:latin typeface="Calibri" pitchFamily="34" charset="0"/>
                <a:cs typeface="Arial" charset="0"/>
              </a:rPr>
              <a:t>Aplicación de Herramientas de medición al control de la energía</a:t>
            </a:r>
            <a:endParaRPr lang="es-ES" sz="25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6350883" y="4461840"/>
            <a:ext cx="3121655" cy="9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algn="ctr" defTabSz="811213" eaLnBrk="0" hangingPunct="0">
              <a:defRPr/>
            </a:pPr>
            <a:fld id="{73849CC5-4760-4998-922B-10B0E85742C6}" type="datetime6">
              <a:rPr lang="es-ES" sz="2500" kern="0" smtClean="0">
                <a:solidFill>
                  <a:srgbClr val="00004C"/>
                </a:solidFill>
                <a:latin typeface="Calibri" pitchFamily="34" charset="0"/>
                <a:ea typeface="+mj-ea"/>
                <a:cs typeface="Arial" pitchFamily="34" charset="0"/>
              </a:rPr>
              <a:pPr algn="ctr" defTabSz="811213" eaLnBrk="0" hangingPunct="0">
                <a:defRPr/>
              </a:pPr>
              <a:t>noviembre de 2011</a:t>
            </a:fld>
            <a:endParaRPr lang="es-ES" sz="2500" kern="0" dirty="0">
              <a:solidFill>
                <a:srgbClr val="00004C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83" y="6650"/>
            <a:ext cx="7829449" cy="1068277"/>
          </a:xfrm>
        </p:spPr>
        <p:txBody>
          <a:bodyPr/>
          <a:lstStyle/>
          <a:p>
            <a:r>
              <a:rPr lang="es-CO" dirty="0" smtClean="0"/>
              <a:t>Centro de Gestión de la Medida</a:t>
            </a:r>
            <a:endParaRPr lang="es-CO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523355065"/>
              </p:ext>
            </p:extLst>
          </p:nvPr>
        </p:nvGraphicFramePr>
        <p:xfrm>
          <a:off x="288107" y="755973"/>
          <a:ext cx="878502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46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91" y="107901"/>
            <a:ext cx="7829449" cy="1068277"/>
          </a:xfrm>
        </p:spPr>
        <p:txBody>
          <a:bodyPr/>
          <a:lstStyle/>
          <a:p>
            <a:r>
              <a:rPr lang="es-CO" dirty="0" smtClean="0"/>
              <a:t>FACTORES CLAVE DE GESTIÓN</a:t>
            </a:r>
            <a:endParaRPr lang="es-CO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2922800495"/>
              </p:ext>
            </p:extLst>
          </p:nvPr>
        </p:nvGraphicFramePr>
        <p:xfrm>
          <a:off x="1944241" y="1116013"/>
          <a:ext cx="6984826" cy="46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http://t2.gstatic.com/images?q=tbn:ANd9GcQ_FL0bqWMK9FJ_cQvWuj8AO1zYfWVRiMMSElRmP-lIuxK-AG8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18" b="100000" l="766" r="100000">
                        <a14:foregroundMark x1="49808" y1="37824" x2="49808" y2="37824"/>
                        <a14:foregroundMark x1="49042" y1="53368" x2="49042" y2="35233"/>
                        <a14:foregroundMark x1="27203" y1="7254" x2="78161" y2="79275"/>
                        <a14:foregroundMark x1="37931" y1="90674" x2="80460" y2="34197"/>
                        <a14:foregroundMark x1="89655" y1="58031" x2="18774" y2="47668"/>
                        <a14:foregroundMark x1="19540" y1="69430" x2="68966" y2="44560"/>
                        <a14:foregroundMark x1="54023" y1="19689" x2="61303" y2="31088"/>
                        <a14:foregroundMark x1="50575" y1="18653" x2="58238" y2="18653"/>
                        <a14:foregroundMark x1="58238" y1="12953" x2="58238" y2="12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801" y="5305169"/>
            <a:ext cx="1540898" cy="11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4971" y="2012111"/>
            <a:ext cx="1756889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3" name="Picture 9" descr="http://0101.nccdn.net/1_5/063/218/0b1/17017279816_JPrx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6859" y="4212357"/>
            <a:ext cx="2964048" cy="18821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0805565" lon="2329308" rev="2098957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39" y="3780309"/>
            <a:ext cx="2520280" cy="1524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34397" lon="19663037" rev="86071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6768827" y="630058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0004C"/>
                </a:solidFill>
                <a:latin typeface="Arial" pitchFamily="34" charset="0"/>
                <a:ea typeface="+mj-ea"/>
                <a:cs typeface="Arial" pitchFamily="34" charset="0"/>
              </a:rPr>
              <a:t>Alarmas Prime Gu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ard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648"/>
          <a:stretch/>
        </p:blipFill>
        <p:spPr bwMode="auto">
          <a:xfrm>
            <a:off x="731379" y="1476053"/>
            <a:ext cx="2209800" cy="1220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data:image/jpeg;base64,/9j/4AAQSkZJRgABAQAAAQABAAD/2wCEAAkGBhQSERQUExQUFRUWGBwYGRgXFxkbGBgXGxgYGxoeGR8aHCYeGBojGx4bHy8gIykpLDAsHR8xNTwqNSYrLCoBCQoKDgwOGg8PGCwkHyQsLCwsLCwsLCwsLCwsLCwsNCwsKSwsLCwsLCwsLCwsLCwsNCwsLCwsLCwsLC8sNCwpLP/AABEIAJEAWAMBIgACEQEDEQH/xAAbAAABBQEBAAAAAAAAAAAAAAAAAgMEBQYBB//EAEUQAAEBBAUIBgUKBQUAAAAAAAECAAMRIQQxQVHwBRJhcYGRocEGMrHR4fEHEyJCUhUjJDNicnODk7IUNIKiwkNEU2OS/8QAGAEAAwEBAAAAAAAAAAAAAAAAAAECAwT/xAAdEQEBAQEBAQEAAwAAAAAAAAAAARExEgIhIjLx/9oADAMBAAIRAxEAPwD2568zQS1FljpSKOpKVDrSEjXqjqa6pfUOLW866frhSKOLM4Va+YZzqbf1rkZeWRHMlpBEGcc5ZWsRSEEbT2Fq5yAt3AzBB3GOMTostdLaJQFpdPM9JKc8BDtSxAkiyoxiIMWF6bA5VeXI43RvxAsk5XefCnjp06G89PpVoPxPv0F6RcyT6WKF8T/9Ffcxg2vQjlpdyOPex8svPgTuU3nK/S5Qha/n/wBSp2WtOyP6QKPSXqHTtL8KeEgFbohMgTM2SBZ4NbR50gWkgEIBNUYzvZxOWnw6zkHUYX36juLUGVKQl0gLWkqh1QBExMKowGmNTTaFTEvXYWmMFTgRAgziCJ2iGxn5/C9NFk3KSXySpIIgYEGF0bDU3GqOhbyLt594dnFhpvWi9pY9g4tbzj0guCt+5CQYxTVORJDekv8AqnU2XymfpH5Y/d4M4i90rJyPYB+wN+adejg3mvpGchWUEiOaf4aUgYj1iquDen0dWa5jCpKrLkjeZE7GyNJ6Z0FSs5bpSlAQiXSSYVwjGMJ1M8TuPNn1AFRVXH3U27dBaOqgD4if6ROetvS1dMqAP9A/pIs23iDcV03oI/25qj9S7qlOtjD1507oCClMQozhGMIiZv0tfdDHATTnAEAApVoj1FaTbGJ8IaQ+kKhCQo642D1SB2bRv1M/knpq7ekZjjMX7UZJIASBGYgoCqy0MvNHpb5fQlbs5yikCECK87VUbt7ScgOAlwkJUVCZiROfCxqunUlD1OYomMzJUDWdDScnUtLpISImsiJnG26rk2t/rjPP5b/q/wCiDvND5NoWBpqYZfRh7nLfnSg/2lhsa6IvH/VVqPY2Vyp/Mn8MfvLal/1Vaj2Nk8pH6V+UP3MRNPxhRj9xVn2DWLZQ4WN4g/JMYAdUqtAiIXJMKzMQs0N7g7c51HSJTBGwgDmZAt5/SugT5EfVrECIVKEoiUQSCK8TbSM6xaySNkYHbZswKojilqJIKFpMImN0aq9HBtM/6KP0maAq0kKBjsO7e1a9yQ9TGLl5bCRNtubGMuVbPBERVHzUpVnAxnKMpRnur0toOilHzUvX0DYgSnDrHVKHFs8lyUkRSa7YiMDfq7Te2/6J5O+iu/ZjnReaJmXAX2bwJtJ/hncIL9oxJPXWQoHdOGIQqXb5QDuESACaonrCudcLrYteno+CY5gjOccYiy6Lkp4IlQTon4MvrKr4ufrTdEzFT4zn6szrmk1yYY6KAhb8GHuValcIc2GzvVxf0jqnU2Syn/NfljtbW0jqnU2RyifpR/DF97ET9JlFI9SiMITE9MOOLmUFgzBENeNHC9m6N9Sirbs7o7drCVCSQUzshXKFVTUiurzDWUyvhgX76maXkx2r3Rs3Y8GfS71bhstqnxOhlgQHlo5XMErF5Bdm/fqvOOxyj5MCKjKqoQ4DEGnk6ceca+LJOMY01MaaP6g4GMAsB1r3M8TjGpk4twcaGYS+jSILfm8o3ZviWG70aPtP/vgf2hhovWsWtMVBBbJU8/Slfhp7T4Nq6f1No7myFMefS3v3EczyZxH11NcH5lPj9mOrxbpBBMATribJ6GTQ1fNJnC7djEGcLwG07vC5qTXUvFTldCXPOmbYs7OUcYh26Gju5knOMCDKEK57x4llunWbWpSjbExjDRfXgxZA5HHHZfs1xSTLF2nEmI9nLHBm373NSVARhOAjObAOKxXzZBaAMoqObB2Z23WXXDVqYd0xZIikwlZZuxNnhLrovW//ABB+xLDHRYfX/if4JYaL1tFplDqbQ2Dy5TfV0l4RNWaiRFkI2WRjU26yhUkaeTZ970edvXr0vBnZ4RmkRCkwzoQIqMdjOIvUSgZQSQl3WSI8B3cC04ITcMXaPPXX/JaULMFGXsxzBHNHPvZ5Lk/GuVwTCOiIML2ZXqbjs2aeysMRxt77vKKHJPvvN6eSdXgwKGD77z/2eULb+1gkkqxs8mQVY2DXDGpmvk9H2/1FX6+y5j5Nd/DvUo89vdFgiyoYGys6OdTVmWMq+rQc0gKJAsgLyQZW1Ray+TXXwJOOfdtcRQHf/Gi+OaN+mW2tmHPR9SS8cPFq6xemNViUwqlVPaw15kl0EogEhM6gIT2MNFbwqnnq6+TRHA9o6k89jS8oVDXyLRXXXV/T2FkzvVQ9MVHWfDyYAxfxnv5txUyZRnZMTPFhO6OoV1V1jXoaklCrvxVixlpxw48GSMYv7oN1OK8V4LBFA6sDvu7mVjzZMcbzaMQZQqxo8WYKBxph2yLLGjFWMABAxx7sSLQnuWEpeId5j5RVnTDpRSAkTiTKcYbGYabJ3U2ntYbmTDF2DAiNhEDtYaL1tOCn+7raIgRK42w7I6+LS6eerraI5HW1/wCIgyZ3rNU3I6HozVl4RnAw9autJj8UMFpbpzm1R2km41qJJxfN3NxvvGIFukY88SjJqTrkMS5YkyxjcyMcI40G+pdvni/jWzDuLMXMqON/HxvZGNmLm6k7ttVeyzjsYOY78a64sYxwGIsgHErAyhjG6q5iBeZPTB2nFrDdoQ+bTqYaK2nBSnOcBCyy+/g0ByZL1nRUkc2tmjPqEDEpko16ZQn3sk/XzrPQ5827DEtfZi6wGRl3pG892hljIh+MbE+LVqPNVgxXp4V8WAMS5S82tU5DFqzsAZaciptUo7u5nsHmqY4qxGzZBlHG/fUGuRkZH2t8OzSyxkp38PEstPxVID295x5MBYwcYO6/Tk92PcTuZxNHSJhKRqAZ7D8VyipghMbh2MM6w0NAwwwwAwwwwAwwwwAwwwwAwwwwAwwww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7" descr="data:image/jpeg;base64,/9j/4AAQSkZJRgABAQAAAQABAAD/2wCEAAkGBhQSERQUExQUFRUWGBwYGRgXFxkbGBgXGxgYGxoeGR8aHCYeGBojGx4bHy8gIykpLDAsHR8xNTwqNSYrLCoBCQoKDgwOGg8PGCwkHyQsLCwsLCwsLCwsLCwsLCwsNCwsKSwsLCwsLCwsLCwsLCwsNCwsLCwsLCwsLC8sNCwpLP/AABEIAJEAWAMBIgACEQEDEQH/xAAbAAABBQEBAAAAAAAAAAAAAAAAAgMEBQYBB//EAEUQAAEBBAUIBgUKBQUAAAAAAAECAAMRIQQxQVHwBRJhcYGRocEGMrHR4fEHEyJCUhUjJDNicnODk7IUNIKiwkNEU2OS/8QAGAEAAwEBAAAAAAAAAAAAAAAAAAECAwT/xAAdEQEBAQEBAQEAAwAAAAAAAAAAARExEgIhIjLx/9oADAMBAAIRAxEAPwD2568zQS1FljpSKOpKVDrSEjXqjqa6pfUOLW866frhSKOLM4Va+YZzqbf1rkZeWRHMlpBEGcc5ZWsRSEEbT2Fq5yAt3AzBB3GOMTostdLaJQFpdPM9JKc8BDtSxAkiyoxiIMWF6bA5VeXI43RvxAsk5XefCnjp06G89PpVoPxPv0F6RcyT6WKF8T/9Ffcxg2vQjlpdyOPex8svPgTuU3nK/S5Qha/n/wBSp2WtOyP6QKPSXqHTtL8KeEgFbohMgTM2SBZ4NbR50gWkgEIBNUYzvZxOWnw6zkHUYX36juLUGVKQl0gLWkqh1QBExMKowGmNTTaFTEvXYWmMFTgRAgziCJ2iGxn5/C9NFk3KSXySpIIgYEGF0bDU3GqOhbyLt594dnFhpvWi9pY9g4tbzj0guCt+5CQYxTVORJDekv8AqnU2XymfpH5Y/d4M4i90rJyPYB+wN+adejg3mvpGchWUEiOaf4aUgYj1iquDen0dWa5jCpKrLkjeZE7GyNJ6Z0FSs5bpSlAQiXSSYVwjGMJ1M8TuPNn1AFRVXH3U27dBaOqgD4if6ROetvS1dMqAP9A/pIs23iDcV03oI/25qj9S7qlOtjD1507oCClMQozhGMIiZv0tfdDHATTnAEAApVoj1FaTbGJ8IaQ+kKhCQo642D1SB2bRv1M/knpq7ekZjjMX7UZJIASBGYgoCqy0MvNHpb5fQlbs5yikCECK87VUbt7ScgOAlwkJUVCZiROfCxqunUlD1OYomMzJUDWdDScnUtLpISImsiJnG26rk2t/rjPP5b/q/wCiDvND5NoWBpqYZfRh7nLfnSg/2lhsa6IvH/VVqPY2Vyp/Mn8MfvLal/1Vaj2Nk8pH6V+UP3MRNPxhRj9xVn2DWLZQ4WN4g/JMYAdUqtAiIXJMKzMQs0N7g7c51HSJTBGwgDmZAt5/SugT5EfVrECIVKEoiUQSCK8TbSM6xaySNkYHbZswKojilqJIKFpMImN0aq9HBtM/6KP0maAq0kKBjsO7e1a9yQ9TGLl5bCRNtubGMuVbPBERVHzUpVnAxnKMpRnur0toOilHzUvX0DYgSnDrHVKHFs8lyUkRSa7YiMDfq7Te2/6J5O+iu/ZjnReaJmXAX2bwJtJ/hncIL9oxJPXWQoHdOGIQqXb5QDuESACaonrCudcLrYteno+CY5gjOccYiy6Lkp4IlQTon4MvrKr4ufrTdEzFT4zn6szrmk1yYY6KAhb8GHuValcIc2GzvVxf0jqnU2Syn/NfljtbW0jqnU2RyifpR/DF97ET9JlFI9SiMITE9MOOLmUFgzBENeNHC9m6N9Sirbs7o7drCVCSQUzshXKFVTUiurzDWUyvhgX76maXkx2r3Rs3Y8GfS71bhstqnxOhlgQHlo5XMErF5Bdm/fqvOOxyj5MCKjKqoQ4DEGnk6ceca+LJOMY01MaaP6g4GMAsB1r3M8TjGpk4twcaGYS+jSILfm8o3ZviWG70aPtP/vgf2hhovWsWtMVBBbJU8/Slfhp7T4Nq6f1No7myFMefS3v3EczyZxH11NcH5lPj9mOrxbpBBMATribJ6GTQ1fNJnC7djEGcLwG07vC5qTXUvFTldCXPOmbYs7OUcYh26Gju5knOMCDKEK57x4llunWbWpSjbExjDRfXgxZA5HHHZfs1xSTLF2nEmI9nLHBm373NSVARhOAjObAOKxXzZBaAMoqObB2Z23WXXDVqYd0xZIikwlZZuxNnhLrovW//ABB+xLDHRYfX/if4JYaL1tFplDqbQ2Dy5TfV0l4RNWaiRFkI2WRjU26yhUkaeTZ970edvXr0vBnZ4RmkRCkwzoQIqMdjOIvUSgZQSQl3WSI8B3cC04ITcMXaPPXX/JaULMFGXsxzBHNHPvZ5Lk/GuVwTCOiIML2ZXqbjs2aeysMRxt77vKKHJPvvN6eSdXgwKGD77z/2eULb+1gkkqxs8mQVY2DXDGpmvk9H2/1FX6+y5j5Nd/DvUo89vdFgiyoYGys6OdTVmWMq+rQc0gKJAsgLyQZW1Ray+TXXwJOOfdtcRQHf/Gi+OaN+mW2tmHPR9SS8cPFq6xemNViUwqlVPaw15kl0EogEhM6gIT2MNFbwqnnq6+TRHA9o6k89jS8oVDXyLRXXXV/T2FkzvVQ9MVHWfDyYAxfxnv5txUyZRnZMTPFhO6OoV1V1jXoaklCrvxVixlpxw48GSMYv7oN1OK8V4LBFA6sDvu7mVjzZMcbzaMQZQqxo8WYKBxph2yLLGjFWMABAxx7sSLQnuWEpeId5j5RVnTDpRSAkTiTKcYbGYabJ3U2ntYbmTDF2DAiNhEDtYaL1tOCn+7raIgRK42w7I6+LS6eerraI5HW1/wCIgyZ3rNU3I6HozVl4RnAw9autJj8UMFpbpzm1R2km41qJJxfN3NxvvGIFukY88SjJqTrkMS5YkyxjcyMcI40G+pdvni/jWzDuLMXMqON/HxvZGNmLm6k7ttVeyzjsYOY78a64sYxwGIsgHErAyhjG6q5iBeZPTB2nFrDdoQ+bTqYaK2nBSnOcBCyy+/g0ByZL1nRUkc2tmjPqEDEpko16ZQn3sk/XzrPQ5827DEtfZi6wGRl3pG892hljIh+MbE+LVqPNVgxXp4V8WAMS5S82tU5DFqzsAZaciptUo7u5nsHmqY4qxGzZBlHG/fUGuRkZH2t8OzSyxkp38PEstPxVID295x5MBYwcYO6/Tk92PcTuZxNHSJhKRqAZ7D8VyipghMbh2MM6w0NAwwwwAwwwwAwwwwAwwwwAwwwwAwwww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6 Grupo"/>
          <p:cNvGrpSpPr/>
          <p:nvPr/>
        </p:nvGrpSpPr>
        <p:grpSpPr>
          <a:xfrm>
            <a:off x="6437354" y="180653"/>
            <a:ext cx="2255323" cy="1516658"/>
            <a:chOff x="6437354" y="180653"/>
            <a:chExt cx="2255323" cy="1516658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354" y="180653"/>
              <a:ext cx="15240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0" b="97619" l="0" r="100000">
                          <a14:backgroundMark x1="38796" y1="45833" x2="49833" y2="42262"/>
                          <a14:backgroundMark x1="82609" y1="31548" x2="97659" y2="22024"/>
                          <a14:backgroundMark x1="78261" y1="44643" x2="95318" y2="37500"/>
                          <a14:backgroundMark x1="79933" y1="58929" x2="96990" y2="54762"/>
                          <a14:backgroundMark x1="71906" y1="69048" x2="80602" y2="69048"/>
                          <a14:backgroundMark x1="75920" y1="60119" x2="80268" y2="55952"/>
                          <a14:backgroundMark x1="71237" y1="49405" x2="75920" y2="45238"/>
                          <a14:backgroundMark x1="67893" y1="39881" x2="76923" y2="34524"/>
                          <a14:backgroundMark x1="64214" y1="42857" x2="67224" y2="39881"/>
                          <a14:backgroundMark x1="62542" y1="70833" x2="67559" y2="70238"/>
                          <a14:backgroundMark x1="79264" y1="77381" x2="70234" y2="76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28437" y="818407"/>
              <a:ext cx="1564240" cy="87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076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7FC445-E217-4B44-AFA9-38EF652E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0FB702-A51D-4857-890F-5EA24172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932FD1-C448-4AA4-8281-64AE4AA8A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D9051B-CE89-4751-92E2-FFFD3A6C9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B5FC74-9158-4CC4-8DAB-C3581F72B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BC8768-164B-4EC1-99D8-14468BAE9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32BE4A-0D67-4D1C-BA52-CDC155065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311658-A567-4E05-B9EB-58E6D69C1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218DFB-5286-4A49-B4B2-7E96F1999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88ADE2-8FF7-46D1-9D7E-55DFD59D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197F11-593B-4B1E-8EC3-D17D5282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3BF51F-1F0F-412F-92D4-0F6C5A8BE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487626-5C76-4AF0-8640-E9A61810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687"/>
            <a:ext cx="7829449" cy="1068277"/>
          </a:xfrm>
        </p:spPr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88107" y="1116013"/>
            <a:ext cx="10225135" cy="5348849"/>
          </a:xfrm>
        </p:spPr>
        <p:txBody>
          <a:bodyPr/>
          <a:lstStyle/>
          <a:p>
            <a:r>
              <a:rPr lang="es-CO" sz="2000" dirty="0" smtClean="0"/>
              <a:t>Concepto constructivo</a:t>
            </a:r>
          </a:p>
          <a:p>
            <a:r>
              <a:rPr lang="es-CO" sz="2000" dirty="0" smtClean="0"/>
              <a:t>Calidad de la manufactura, componentes, madurez del piloto, estabilidad del firmware.</a:t>
            </a:r>
          </a:p>
          <a:p>
            <a:r>
              <a:rPr lang="es-CO" sz="2000" dirty="0" smtClean="0"/>
              <a:t>Protocolos universales</a:t>
            </a:r>
          </a:p>
          <a:p>
            <a:r>
              <a:rPr lang="es-CO" sz="2000" dirty="0" smtClean="0"/>
              <a:t>Redes de comunicaciones.</a:t>
            </a:r>
          </a:p>
          <a:p>
            <a:r>
              <a:rPr lang="es-CO" sz="2000" dirty="0" smtClean="0"/>
              <a:t>Administrador de Elementos de la red</a:t>
            </a:r>
          </a:p>
          <a:p>
            <a:r>
              <a:rPr lang="es-CO" sz="2000" dirty="0" smtClean="0"/>
              <a:t>Administrador de Datos de la medición</a:t>
            </a:r>
          </a:p>
          <a:p>
            <a:r>
              <a:rPr lang="es-CO" sz="2000" dirty="0" smtClean="0"/>
              <a:t>Minería de Datos: alarmas, Señales, Balances</a:t>
            </a:r>
          </a:p>
          <a:p>
            <a:r>
              <a:rPr lang="es-CO" sz="2000" dirty="0" smtClean="0"/>
              <a:t>Evolución Operativa</a:t>
            </a:r>
          </a:p>
          <a:p>
            <a:r>
              <a:rPr lang="es-CO" sz="2000" dirty="0" smtClean="0"/>
              <a:t>Integración Smart </a:t>
            </a:r>
            <a:r>
              <a:rPr lang="es-CO" sz="2000" dirty="0" err="1" smtClean="0"/>
              <a:t>Grid</a:t>
            </a:r>
            <a:endParaRPr lang="es-CO" sz="2000" dirty="0" smtClean="0"/>
          </a:p>
          <a:p>
            <a:r>
              <a:rPr lang="es-CO" sz="2000" dirty="0" smtClean="0"/>
              <a:t>Regulación</a:t>
            </a:r>
          </a:p>
          <a:p>
            <a:r>
              <a:rPr lang="es-CO" sz="2000" dirty="0" smtClean="0"/>
              <a:t>Visión de Futuro</a:t>
            </a:r>
          </a:p>
        </p:txBody>
      </p:sp>
    </p:spTree>
    <p:extLst>
      <p:ext uri="{BB962C8B-B14F-4D97-AF65-F5344CB8AC3E}">
        <p14:creationId xmlns:p14="http://schemas.microsoft.com/office/powerpoint/2010/main" xmlns="" val="17769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41957" y="2619062"/>
            <a:ext cx="4359771" cy="210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/>
          <a:lstStyle/>
          <a:p>
            <a:pPr defTabSz="812608" eaLnBrk="0" hangingPunct="0">
              <a:lnSpc>
                <a:spcPts val="3000"/>
              </a:lnSpc>
              <a:defRPr/>
            </a:pPr>
            <a:r>
              <a:rPr lang="en-US" altLang="en-US" sz="4000" kern="0" dirty="0">
                <a:solidFill>
                  <a:srgbClr val="00004C"/>
                </a:solidFill>
                <a:latin typeface="Calibri" pitchFamily="34" charset="0"/>
                <a:ea typeface="+mj-ea"/>
                <a:cs typeface="Arial" pitchFamily="34" charset="0"/>
              </a:rPr>
              <a:t>GRACIAS</a:t>
            </a:r>
            <a:endParaRPr lang="es-ES" altLang="en-US" sz="4000" kern="0" dirty="0">
              <a:solidFill>
                <a:srgbClr val="00004C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0" y="6549"/>
            <a:ext cx="7829449" cy="1068277"/>
          </a:xfrm>
        </p:spPr>
        <p:txBody>
          <a:bodyPr/>
          <a:lstStyle/>
          <a:p>
            <a:r>
              <a:rPr lang="es-CO" sz="2000" dirty="0" smtClean="0">
                <a:latin typeface="Calibri" pitchFamily="34" charset="0"/>
                <a:cs typeface="Arial" charset="0"/>
              </a:rPr>
              <a:t>TECNOLOGÍAS APLICADAS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291572278"/>
              </p:ext>
            </p:extLst>
          </p:nvPr>
        </p:nvGraphicFramePr>
        <p:xfrm>
          <a:off x="1800225" y="1019969"/>
          <a:ext cx="72009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28F42-CAF9-4848-899A-55A5DA061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4C9A4A-5F07-4596-8D69-B941DB24A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DCF117-AC27-4AF9-9D6A-2754AE2E9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D1009-5714-4E01-8EE1-F9E5A23D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9C0B0-B59F-431C-83E3-D19666732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B90F8C-560F-4A21-AEA2-63DB1907C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6D4F3-981C-4290-A42B-FF470A779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51069-8EA5-4399-9729-6972DC7E7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D570BD-4BF1-433B-A7B9-D295EA7AA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4B511B-C6F8-4A26-9223-09365784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DF1D6-F8F5-4EDD-A98F-E8EA6E9EE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CAFAAC-1524-4387-A0EC-965A486D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839A-B66E-4756-9C26-429A7AE4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4EB3F7-D331-475F-BF0A-827B958FE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BDF0C6-A4E3-479B-950F-87AB1A8AF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115" y="1717144"/>
            <a:ext cx="1738312" cy="173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" y="35893"/>
            <a:ext cx="7829449" cy="1068277"/>
          </a:xfrm>
        </p:spPr>
        <p:txBody>
          <a:bodyPr/>
          <a:lstStyle/>
          <a:p>
            <a:r>
              <a:rPr lang="es-CO" dirty="0" smtClean="0"/>
              <a:t>ARQUITECTURA DE ENERGÍA</a:t>
            </a:r>
            <a:endParaRPr lang="es-CO" dirty="0"/>
          </a:p>
        </p:txBody>
      </p:sp>
      <p:pic>
        <p:nvPicPr>
          <p:cNvPr id="67" name="Picture 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795" y="755973"/>
            <a:ext cx="4118395" cy="366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15" y="1044005"/>
            <a:ext cx="1688168" cy="1964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187" y="3516635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71 Flecha derecha"/>
          <p:cNvSpPr/>
          <p:nvPr/>
        </p:nvSpPr>
        <p:spPr bwMode="auto">
          <a:xfrm>
            <a:off x="4104531" y="2052117"/>
            <a:ext cx="2097684" cy="15249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1290" tIns="40645" rIns="81290" bIns="40645" numCol="1" rtlCol="0" anchor="ctr" anchorCtr="0" compatLnSpc="1">
            <a:prstTxWarp prst="textNoShape">
              <a:avLst/>
            </a:prstTxWarp>
          </a:bodyPr>
          <a:lstStyle/>
          <a:p>
            <a:pPr marR="0" algn="ctr" defTabSz="812800" rtl="0" eaLnBrk="0" fontAlgn="base" latinLnBrk="0" hangingPunct="0">
              <a:lnSpc>
                <a:spcPts val="18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rmataBQ-Regular" pitchFamily="18" charset="0"/>
              </a:rPr>
              <a:t>Estructuras</a:t>
            </a:r>
          </a:p>
        </p:txBody>
      </p:sp>
      <p:graphicFrame>
        <p:nvGraphicFramePr>
          <p:cNvPr id="9" name="Chart 4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8775182"/>
              </p:ext>
            </p:extLst>
          </p:nvPr>
        </p:nvGraphicFramePr>
        <p:xfrm>
          <a:off x="2828399" y="4271107"/>
          <a:ext cx="5348248" cy="218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065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83" y="6650"/>
            <a:ext cx="7829449" cy="1068277"/>
          </a:xfrm>
        </p:spPr>
        <p:txBody>
          <a:bodyPr/>
          <a:lstStyle/>
          <a:p>
            <a:r>
              <a:rPr lang="es-CO" dirty="0" smtClean="0"/>
              <a:t>ARQUITECTURA DE ENERGÍA</a:t>
            </a:r>
            <a:endParaRPr lang="es-CO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4290590772"/>
              </p:ext>
            </p:extLst>
          </p:nvPr>
        </p:nvGraphicFramePr>
        <p:xfrm>
          <a:off x="288107" y="1019969"/>
          <a:ext cx="8785026" cy="571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25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91" y="107901"/>
            <a:ext cx="7829449" cy="1068277"/>
          </a:xfrm>
        </p:spPr>
        <p:txBody>
          <a:bodyPr/>
          <a:lstStyle/>
          <a:p>
            <a:r>
              <a:rPr lang="es-CO" dirty="0" smtClean="0"/>
              <a:t>FACTORES CLAVE DE GESTIÓN</a:t>
            </a:r>
            <a:endParaRPr lang="es-CO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79" y="3996333"/>
            <a:ext cx="2520280" cy="1524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34397" lon="19663037" rev="86071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1763083558"/>
              </p:ext>
            </p:extLst>
          </p:nvPr>
        </p:nvGraphicFramePr>
        <p:xfrm>
          <a:off x="1944241" y="1116013"/>
          <a:ext cx="6984826" cy="46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http://t2.gstatic.com/images?q=tbn:ANd9GcQ_FL0bqWMK9FJ_cQvWuj8AO1zYfWVRiMMSElRmP-lIuxK-AG8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18" b="100000" l="766" r="100000">
                        <a14:foregroundMark x1="49808" y1="37824" x2="49808" y2="37824"/>
                        <a14:foregroundMark x1="49042" y1="53368" x2="49042" y2="35233"/>
                        <a14:foregroundMark x1="27203" y1="7254" x2="78161" y2="79275"/>
                        <a14:foregroundMark x1="37931" y1="90674" x2="80460" y2="34197"/>
                        <a14:foregroundMark x1="89655" y1="58031" x2="18774" y2="47668"/>
                        <a14:foregroundMark x1="19540" y1="69430" x2="68966" y2="44560"/>
                        <a14:foregroundMark x1="54023" y1="19689" x2="61303" y2="31088"/>
                        <a14:foregroundMark x1="50575" y1="18653" x2="58238" y2="18653"/>
                        <a14:foregroundMark x1="58238" y1="12953" x2="58238" y2="12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801" y="5305169"/>
            <a:ext cx="1540898" cy="11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QSERUUExQWFRUVGRgYFRcYGBgYGBwVGB0YGBkaGRgaHyYfGhwlGhsYHy8iIycpLCwsGB8xNTAqNSYrLCkBCQoKDgwOFA8PFykcFBwpKSkpKSkpKSkpKSksKSkpKSkpKSkpLCkpKSkpKSkpKSkpKSwpKSkpKSksLCwpKSkpLP/AABEIAPAA0QMBIgACEQEDEQH/xAAcAAABBAMBAAAAAAAAAAAAAAAABAUGBwECAwj/xABLEAABAgQDBAYIAwUFBgYDAAABAhEAAyExBBJBBSJRYQYHEzJxgSNCUmKRobHwcsHRFCQz4fEWY4KSwhU0Q6LS4ggXRFODsiU1ZP/EABcBAQEBAQAAAAAAAAAAAAAAAAABAgP/xAAeEQEBAQEBAAMBAQEAAAAAAAAAARECIRIxQQNRYf/aAAwDAQACEQMRAD8AvGCCCAIIIIAggggCCCCAIIIIAggggCCNSuI7t/pxJw0zsWMydlz5EsGTVipRoHYsLmAkbwPEFHWaBfDKDkD+LL1joes+ULylf55XL3qwE2eCIUnrKTRsLPrT/hXp7/OOkvrLlUfD4gPyl3/zxcEk2nj0ygCQ5JYDny0eGle25olonZUqSpTZa5gC7V4ghvAwzbS6byJwpJnlTHI6U96nBWgjtM6wcPky9hOYhk7iGJbkotXlrHOytRK9mY8TkBYDVIINwQWY84WRX+yunWHklfo5xClAjKgGuViGJBfdZ/CFyutLDC8ucKkd1Fw9O9yjc3PWamUEQv8A818L7E7X1UaP70ZHWthHYpnAnupyAlR4JAJdhWAmcEM/RzpZh8clSsOvNkLLSRlUkmzpNRDxAEEEEAQQQQBBBBAEEEEAQQQQBBBBAER7bnSlcqYZUmT2y0pClvNlykICnCMylmpLEsNBEhjzt17ONpFs29JluB/8gdm+2gJztTam2ZrhIkSRwlzpRU3HMqrRGsT0ex+YzDKUpayAFCdLUtTk7ru54coqlarskjSj6Zq2t9I7JnTM25nBHdYqcGopR38I3KmLSVsTaI/9JiVB7Fcs0IsRmY115iOB2ZtBPewc/LVJeXKXQl2uSX4xBsuODqAxYD1rMUxNNRaNjOxyXDYpLMG9Luu1HbVzfjDUxMf9k4qg/Y59LehRbdp9Pj8NJmysQkb2ExDOBXDuC7bpAtaIj/tLHj18UkUeq6d3UpjX+0mOBpPxIL1GZfu0ch/zhtXE/wCj6ZSJizjcJiZiCGS2FU+cMa5dG4wrl4LDjELVMwuNOHL9mlOGVrYU3qV+MVzM6cbQDvjMQmuqzra6Y4jpPjG/3ieXV/7pFWNGanj+kSqmu25Q7VRlYfFIlZtx8NMd05rkCh5c4b+1QVstWVWZsqsOyypQUpt9O6rLWpiOf2qxof8AecQxJDdqr3iRalhX7HSTtCZMk4hUxa1FUyQVFRcnKZgBci4AZ+UXUPmI2zhkUShMwsupTLOpDgADKb+MR/E4gBRMv0YYLSxOZKwQM6WO6W0FGjQTOd3PBxvVvQ8vpHOeq9fUNf8AFwe/3zhYLW6kD+9Ygu7yZZJDsTnVWuvGLjEU71HJ/ecQXBHYy6gUfMu3DmIuOM9fZBBBBEUQQQQBBBBAEEaZ42BiaMwQRqpTQ0bPBDadqvmyJKwm5BDPfjCnBYwTEuPPxp+sSdSrhTHnnr+Sf9oy6P6AUat11FLDWPQ0efP/ABBf/sJVH9B/qXxBtG4itFIvuG/D8Vt2g/Q+TjsRJGKklmaYitmqr3RDdMl33eOn4/c+/o57JGXEyz3WUgukPx0yh+daV8qL4xey0mVNmlcwKlpcBEwpBqGci6SWhnHTQYeXlTvJQkTMy1TCrKtYTvG6t6g4ANE3w0jtJakqNF7pIYEA+zpfiaQi/wDL7DnNmzKCgEkFMnughWV8rtmrC0MA6Y5F5VEP26ZGVUxQ9KoJOV+zoluJMLsBtlM9YKFky1OSVMGQi+cZbOCAX1B1hwX1fyM2cEg5xMcolH0gYZrCrU8tdeiOjkjBpVMQkiXLSomWkBTgsSlnOpJalYxbY1znukGN2TKn5UJmS3BUd0JUoDKRvBXDkBHnPsKndfeIqeBXQ7tufj5ep9nKlTUS58uWE5wSHSErqC4UBYx5exMvfU4HfWK37y900onn9jbLj2Ne6LkNp69O7bn9hz2cn0E6h/iSqC/em2oLfbWDaZXup7xd6e1Q7vd5/YccCAJE4Me/JNmsqY7FqNp4aWAbZ694mivNs1TvUVyjjiK892/+K4qa8vlrHftKs5rm1u2bXNQxxxFToqmp9/xNfvnGqzFs9R4P7RiTf0UoOO6d5fz4xcAioOo7+PiTd5cqot3l0+zFwCMX7IIIIIjQgjSbNCQ5IAFyaCIvtfptkSewkrmmrKykIcO/M284B3270hl4RAVMNVPkSLqIDkB6WrCOV0sCk5uxmB6gN43bw+cVxtWdi8ROE2ZnSpIUlPonSkHMWYhz48jHMDEBnK7qJBSoaq3VNpwI4eDSiZbax37QFh5yAzJUkhPZrHrM+8aWNPyWYfpmgBIUsEgMVENmPGlATw+kQdc9wMwWFADMyAQ4fQm/ONJagGrOLH2Uj845/H1VlYPpbKISFLRnIDgGjnTxtG+N23LXLISoOWF2u36xWsvEgWVO50Tq131Dx3G1BVyr1UkFKLbvOh+vlCy/6LAwe1pKEAOKgPUVt+RhNhukUiWtZMxABqBmc8KDSIbNxaXDrSrM1QhJDboq53f6wmnhFWCFWKlIlkhzU10MZnOYasVfTHDgEhYUzd0vfhEQ6TowuKmrxGRE2aiQpEsTUlUtwoqG4WqTQnQfGGKdjESnPaSkkkEhOYGgowtmbTWEuO6Yy5eYpSViu9pqXABJoaRrLf1NRPaHVrilLmqky5ZRvLQgTZebIXOVIZyRmAblDZgdkzUTUrMspCVpBKGJScxTYAEOaH8omK+lcyeuYFBCGQZiOzSygElyRm0LMRRrw1z2O0QQMvaZSpqOSCTbQ38Y6xNXbfDzRcmWWFXIAqzGvxfhFf4uViSlXZoQfRDs2celzpOtSCi5ZgYnuEXLCpapiwFIcpzEhu0TkNbHztDNtbovjF4uZNk40ZFpl+jVMmpyqAAcdmSGLcIX7Wo8qZi0zDkTK7PtpTJzqSOyKRmA3qJzMXv5GJB0ZxuNVNScXuzDmGUFgVAbtlEBBSxe7+McVdG9pJdsQFBxQYueGdr5pZpHI9Gtr1bEpA9Z8SpVCBqZT2eJZq89YmsmfOUoZ5aUprZZUXFnozfSkeWsR3lu9Zi6U9pVFcqfL4eldgyMUjDpRiFoXOFmVnZyRUsHS1qaNHm3FoZa3L+kmP8A5ld4aD+XlqITEcALkF+G9QsO5wNP0XYM+im95s0k8LGYA1LCwNKcNEKvLz4Vv/d8IW4JO5NoTvSeR7y7Utw5RUdu03qlTV10BVrmoY4TjveqXCbn3jzLGFAVW511PFfO/wCkcJsxlNulwkHMHso1J4jQxqpFt9Rz9tinJPo5NWYGq/mLXi3RFR9RwPa4omu5JqzazKRbgjFWMwQQRFV/1gbbUhWQAFsuUKDp7VQVvKGoSmw4mGjZ21ZgS02eC5UAVTOzIoSaJ0qBwtHTrMPpxckFHluqo7WOtYhW21DOHA4E8mtwPziyeMW+rL2TjFrnSwmaghTu2IzGmY5cly8ShGDVVsutyo3ehBNDb4xT/QRIO0MPu+suoAfuL1HjStotyZjJ6SQmRnuxzJHEAF/BPxiNRtMwCm/hoJZgxalmNC48KxrP2cQKSwosPWHGotoKw5jEDwNHBIcPZ40TixwPm36xFNQ2fmAzSHN2zJanlf8AnANjSv8A2QaOO5Vm5XoLw8IxAOhtyjSb4Hy8omCFdJZCJRQESUJKtVSDNzGgCdwbvOIx0llLk4ZWJRLlKMpkrEpKpSxmbvoVRQPh4axt1zY2bKn4bs5s1GeWoZEKyqUQoFw2rQ2bBxq5mycWVzFTCZFVEkvvMAFFqiwrx8Aoa9r4ETgifJUESJstSy7Mlabhvar3f6RHM6lKOUbzXFSbspm+UP2wJYVszIQVpE3MkAtXUppVtdKQslKCTujKB7IuA5JG68WVLDZs/Yc5AnTlICUdjMBdSczk3AGnKMiSRtCUAHGRBo59UklPu3PjEimzXw+Jc1Eo63JLvUs8R7COdoyzQMh2D6IJoa04iLPSzF1YSTnCQCTu1DBQqxDA08/GO42UXFVBLpCk9mkOHpUVYP5Qm2eSUy2Q5ATrkYEO6WoQbw44aeUANKWB3jXMQ5AoDUvFsVsdmlJVkUEuwNCTpxu48qxifKRZwVAjVgnRqaN4wpw80tVCk8S4LW+X0hrE51lQAoVX0zZaAm/F4yRsjCICkTEsFHdzVLIT6oBsHNxHmfGhpky59IvmRvKqo8I9LqxDKS5U2YJq+XMQCx4j4x5q2n/Gm2/iLtoMyql7D9R57iEhv+vn3v7vh5Qrwv8ADm+MqhNxmXZtODQk+nPzqa9zgOY81mCO5N13pNCWfeXwNARUeMB0UsJqXYZrltVMPGEQxWbMd3cy5Qr1mU+UkH5wrnAUzJJS9RxDrcWENi1EBaQCEEAEKNaHdBr5vFtSLM6o+mErDYhQmURickvP7E5NkkC6TmYK5eMX4mPLf7DKROwhkpUEzBKUQoqfMmahJJSdODUIj1GmMtNoIIIgq/rIlviE/wCCvko/dohW3UVBtq/AZda1T8bxNOsxTTwXDgIvpRQvXlwiMbRApWw4uAspZq6ViXrInx2t+gZP7dhixG8qtCGIWH5vpX+dxhc8myAHNySWrTzDeFYrnYc7BGfhJaFpUuQUpSUHKrtCZmfO43kupxWLTW+UkBy1BaukY47+XrV5vPlVj0onTkqniSM0x5xQSM8wqSElIyM3JOjZjpDEnHYgrCpknu4QJLoYHEq3kkln7QioSPCLhXgEzMqlITmo+ZKVG1n844q6PSGpKR/lHyax53EbxFSo2xipX7KBIIPYHtT2SwrtgjMnMpNlFQbKaw5dD+lOMxCAvE7ilTSkpyLlkpEvNmFaVbkySNYsf+z0gAASwGADhwWtUi5bWN8VsSUs5lozEMbnRtHrYeLCJ1PGubJfVbdc+B7WbhknN3V5Wau8lxWxtbnDNsnYy0YLEySQ5lZA3ElwaM0OnXHtXKvDGWklSgcuYbpDucvBQIDwk6NbSVNwE1ajvZUFw4olTG9je7Rn1kz7N2YuTgssxIcrzBtRUOKUPLWNJ0m9ODga3qKU1f7d1xE1K8OgpyljUpqXdXKqoQmWK0FtA/GopVXERYY7IWP2XEkMAZZ1YNmvp4s0R6bjUysYJig6UoqEC7pUHD2DmtdYkEwthcTpuafjFWpWIh0gW02YoZXCUmgDOA7s3xHONRmry6NbZStAICmAS4oQ7B2bnx+ESWVPGhr/AEc2+UeedmdaGIkE5ESSHCmYgk6kEHdPjD3J68sRb9mw6nINFLS4FyDG1XaMQmlteHdo5taMGemlq2FLU5Wim5fXpOJc4SUQfZmrSaMxDigp9tCg9en/APFcg0nN5ilPCILZE8EoY6jh/KPLW0qTp1LTJng2ZW8eVeGvxtKX15Swf9zmUL/xUs3tfqIqfFz88xawMudSpjO7Zio5uaa2+zRyJ8mrWrCu8a1SXt9lbg+5MDO5lUUbupfvWLvrfXVAVPY2JJerd7eNe6+lfPVdgjuTaAh5bgkl99fOxu3PXUN8ThioMKE5mNWcFRYsA3B4bkrU0zOTmoFZtK2BJoALGHUS6ig9ahtdVDT75wnxS98V9m4s51FHeLYkTbqo6HnH4gzcStRTh8qhLq5JLoB4IBSCB+UegkxVPUh/ExnhIvf/AIn2ItcRmtMwQQRBVXW0rfTayG8ybH6xD9rzd7Whq/q7vebUeETDrcXvJD2CHHB1Gp4eHJ4hW1j6RjXeDPcbt7d2/m8ZxLcPHR1UleNwUwS0yFS1ZSpKt2YV5mJAsSWDc4uebPDMFhKuBI5/KKS6OSgrEYZ1AellsGdW6om3B6Po8TLa3TTJPmSlYHFneKUzEyUzMzZqp4pII5xJJPprbfa4ztibZASUYlKTlUVJKwQFOWG8LWPlCOVhekQUkrXKLBTtk5GosToIetgdKEYhYk9hiElSFJSqbIMsAXym4IVXw1iX4fDKRYhm83FG5htY0iB4fEbbOXMkBKgalErOHDbwCu8DwiV9EJ2JOGR+2UnVcFszA0KgNWY+cLDjgKGYjV7cr+Zg/ZispmBjQihYVpdntq8BXPXEmT28gzU4gns1ZOzVLCCQoUZdc4ozQz7BQg4CcUBeUpl7qinMXUN1ahrQmFPXtJJmYdgqqCLhlVFA9iOPhDPsErGycUSreShKiC2iqAsbjjeJYFaUpTh0lKQlJUbVdibW3oTFV60y6GutvehHsjGzJuCC1kqX2mXMTVkksOTPeCZOBdmOgozmtT7N/OJEpes/uuJYerYfjuOcQ/bzmZO7v8OwHIF39qJZMrgsQ9sor3fXvyMMW2dn5h20pRyzZWVT5QEzWYDMnw+JEa5P1ElrJLk1py+kZ7R3L3yvS7Zfg0aKJPHzHx842KnqX0Nm9nlG1bqUONyCSx3qpr7rWaArBsdQTS/d3uQ5RqFPUmpI0v3PpT4xjM9XJLjS75a8v5wGc/P1gbf83h7sZMzXMO87t473Pw5RqFm7l8z21424wJUGd9SaBwL73A105QGxXbeZlE2du9vc/CF+BVuzbNmlUJJffXW9uPjCB694jeJsad/e/lyhZgO7M7vel3/Gv5cYBWEMRQete3rXpaEuKVv94juXFqn4wpFCDu+tcuBVV+UJsYtlipDZbhyHUfjGqzFydR6d7GGv/BFb0C/lwi1hFV9SI3sX/wDD9FRagjFWMwQQRFVj1vTklCALpKczDQktEB22p1FxZtNCi4pY3b7Fgdbk4FKEM6klJNCGBNCDYnlEC2mQVDuk0Jo3q3Hl+cRKV9HUIRjcPnDrzSwigdAKy5SdXpSLlTgiCSFrYg7pIYFyXAPi3CkUzsOQheKwxUlSss1BQkKYJOYlxqoAC3M+XbrsnLTjpBT2g9AKozs+eYLpo7MD4jlCKurByMgSA+WrAAML6jSFEya2hL8I8qyekOKQ37ziEs7ALmEa0Y0Znfh9HFXTXGyhLIx6zmQFZQp8pdsiwWb8oD0BMSSxyktlqQKFTXcORHbZ+0kjKkhdmqLF8rHxMUEjrR2gAGxRISnKKJNaO935KNfze+inWdj52Nw8lc9K0LWhKgUSwSCzgkV41H6OEj65JY7WQopHdICjV94UareLa3iNbLm//i8Y5Sn0QFRu94UIen6xK+tmZLTOw6pgqUqbV6ihSLt+cRrDLSvAYlSGYo3RlYjeDpVxL/CM/q+Z/wBMOxi+AJZyZpGY3JFgRoOcC1Ak5tWBNa33TQUjvLmA4MlIZ1gKsWVV0qajcwIRLTyeg7ydN5wafAxqMU7TcSE4ecChPZKA7RWcoOUqZIF2JNGPCN5ODlyETClKh2iCrKWUh2IYuzLADniPlx7MHC4gDMc2VjQFsxA3QKEEU8vJDgxMmFYxEwCWmXldQOUBI/iLAZ1C1HNozI0iu1gTNXXNVLki+6knSEwDmt6afh92O+0ZwmTVqSCxIbMKkAAV3aEs/nCYJ5cNPw+7HUbBzWpLjT8Hu/bwVJcku4q34a92AuTW7jT8HuwAPU3cHn6vu3+/EBXFzmd7eBd8t30gBo4JuSN2nrVBa7/fAbWubM9vn3e88YTZ33ndwPxV7t3+nwDc3dyC59W3fLilTyhbgDuze7eXce+utrcfyhCLu5BzE0H46jdv+nwW4Asmb3RWWajgtdbfEcfCgKwpjQp9a9W79w9oS4pW+GJZk6OQcx+L/LlCpS+BHrav7fO36Q0JJLqZzRzrqKbtY3fpmLm6mNrykTsTLUpKSpMooJUKkOCBxqQfOLfCo8dyMStJSAQQBRJFKsHoHb7eLa6idqzpk+ZLVMWZSZLpl5iUJVmlhwFFw4J5Csc6q680EcuwHFX+YwRBXvW4oGWlLVDF+Wb1ePOIFtBLvW5TVmPcumkT/raWMiARo7630iEY80Dl8zMQ1aEW0reM20yNNiSVJnyFqQQlKjOzkFuzl5lLKOJpURPZPWrs4/8AqFpBe8pfE1DJbi55RXO10YmdLkdpKRNkJSsyUIUUUYgZiDmDsXGrRHTskpnKlzu0lJsgoQVJq5KHJsLcfyx/Prd1vrn4+LyHWFs1bZsTJ17yTzsFJq8Erb2yVt6XAFQv/D+pGv5x57xAyLAIWWBylkl7sUse74VhIiW4YhxpRzq+UfWOrL0p+w7KWRu4EkggMZVQWejsQ3nG2G6JbNSpKpUjDhSCClSFJBBYVcGzfWPPOwpMor9IlDBJopLAvcg8hHHDhGcp0rlUxYgFNq0BDCGCz+vSd6bDEOCZamUC9UqFFCwu4a+rw37GxwGzZxUAoJlhWVQyuAveCi+v0iFjBrWksQPVyqmJG8lgrMlSu7wIiS7NUDgJmYlzh2UWJA32ZQFSkaEcoUcsHkVgyqXL7NKpymALhLvQk3TwOkaTEf8A1AbSyu9Sief0jpsvDFOz5eYXmzNG3XZlA1yng0KZ+AYG1UulxQitFN4UjM69LyJyynCTylgppTNUuVNXgdBDLjZnpJ6X3ZeGmpQlt0UBI1q5Jc1h5nj90xFBUSgwud8hjwPOGqbLzT8UA7nDTmBuSEpNfeDXjUTUTUmtvl/KMlNQ44PT8PKFJwKlFwFF6JflcGlCBGhwanch3a78vdjeK4sXqKuHe77nKAgmpu4JcV9XVrvHb9kUbgk0NifZ929PmIwmUSxYkliObM9WfNS0Qc631d7V8e67vBzrmd7eJd2fM/0gKNWU7u7acX4wFOrKfMatyNi3eeKM6vUFzYBx37Ud4WYBVF2G9LJLWZS94hqjlxbhCMp1ZTuqw/HYt3oWbOT33oxBfgQpdWN/DnECxa6UtvUf8Wrw0IkqZTAMMrtVnLhiBWF2IxD7qTSrkHmqiSCQdHHCEaZRoygHcU4u4IYVjVqQndjYWBI4Bw6jS2jeMWv/AOH9H71NLUEhn0quWQG5s/x4xWODwDkuQwGbda4KASCRa1BFwdR6AMTiEpASBKlsOG9X43jIuJ+UEZzQRlVddbNUywA5ZzxbMIgO1puUJcu+U2Y90uQSzHSLG61EAykk5nowADd6pB9ptODxWm2U0Twypv8AhVazRcljFrnLxKlSxJcZFKUHuplOWFaEGvmYkspBKBUWbdcA3qBXm/28TwKxnTmUUjNUhibrbKknvP8AH6y3DKGUOXcltCe98OJHP48sy+LPrUL6UYoom9mJSZinzFRkA03iMrNx0hkxG0AL4SWmwByrTXlvMPLSJh0km76Xsma4alVJVVL/AKxHdvTFKklnLFJLVA0BbNSNStG1G1EpIPYIFNCqoOUEVVUPeM4ba0sM+GlEOlySo7oygpbNq8JcJhlKOV2ypKnJy0SE2qdfjCro/IC5iUkBWbLcPTdrrw5W8Y14Jns5MtctJl4fDBBTR5YUTxfPofGnnDtNZOGmpcUQl23QASLN3U+Fo02NhsklCWy5QoAaXdxW0K1yiUrBeqR4B20Pq8BxjMnysjNuemaVKkjDoEpikqJVvlbLJL1UHNheDaM8swDMAA7mhcV/rG89BEtSbVALGlHOgrDZi55Kjowo9Gv32NR9+Lr+fx6z/Fn9PlzpRipb4OcCm/ZAtc79iOPPwhkxgUcRPyiadxedKCylSwnfBLeBPIQ+Yj/dZ1n9C/Eek1p98YZNoTVIxM/IpSVFJFCxKD3gaaimr2jXP2hjwy8wfeBcOxoX0SauvxjfMbAqd2ZzajBhV3gRKZgAvvN/2mnfjKU2orvNz0oKd/7aOqtQpRLAl3HF9NLvT5fDPaLJYEuVA/4tSGsb2gSm1Fd7TyoKd778CWKiincu1+TUvf8AlAZ7Qk0Skkl+74uwGsY7T3UXfu+NufP7OEh2Zyftmo/GDI7MDV/Atw8Nb/qGwWkmqEt7tDmrUHSv1+O6MVlSpKAwWllcjUZkcCQau9/B+CUvYPy+f34/EAJtW5s9Kmn1/WjhgNRsuv593nxjVGlU62t/h/ONhpbnTjwOlT8/i6L2KEYWTiu2QtU0qHYAd1FQVuFUIuaCIEmzk7xILMlRBYHVNvjFq9SJ/esTp6GXT/EddYq7ZaWWr8CmbUOkOLULRaXUmP3rE0b0Mu1deMZ/D9W+0EDwRlUG601ASEuVf6b3B9ofR4rbbLMnjlTyJJz0FBUv/KLM61EZsK1avTRhe1i3yeK12gEpRmUFKZCKAF2OYBi1T8jCM0x4nGGVMlAXWokKJLADMxIBLt9vrMdl4RKZSRmz0O+FOFKdblJ5Gn3Wvzj1T5iCUhKUlQKrJD5jUXccql78ZZsXHKQgSkICkIKgZiilAIJWo5QWdnFuJ81viYR9LcUuVOAQEkKRmIKQS7lOcPpy+zH8btXFSzvZEtlV3EEMSz3s+h4xKdu4WXPCipTLbKk5HFSScpFi2kR9HR4KoZ6QAVdnuKD5a5ifHSsXZjWV36MH9rJSso7Ql0GamX2LBioJAqFsLWYQnw+2kImFPZkpSrd7JQCSxS5CLFJY0prHdXRyb2ak9pJIKUrUKp3hZSd0U5UMcD0YnhAGSWWAUcsxLl8tE6CumjCMSTftU02LNK8PLWwSCkqCQC6Q+69fi35UVzUqShZN0pGhuWr4coSbDypwslEwpQtIqAbHMCPEVs8dMXMdGJyuoGWSjKMzKIABSNYvNy6xZswgxqSxe7uCQ+hr4H74Q1qQ7s4biSal2zNcGtPs7YJKkyAFBQIWe+DmbQkc6ikc14lMpbKBVdwATcEuXsD/AEbXr318razzzkkKpSs2Hm8M8oWBNJlyzvX4P8YltvGZMXNO8lQWGYpFCKgixB5hq2h12Bj1Te3Uo03EpAsBnPA1o2hhi6REjEzhvDft5G9e7zaOcdCvCYhGIUEZEpWSQFIZHdClMUjdKiAwUGhMney7qrgBqcN0MO/z8PLfo0XxCXL1LvWuRdE1s9jGqKgWL7tKPbcFKK96OnIwlTlNC7swpQMwDCiqX5aaapIo73rXSlqUP3TTqEAsbl8tHS7ZRldmzDjy8IxkBbWtG3czMMopQjU6xRzChR31diA/BqU+7RmXVqEmrsb3tSn3xjYShT1ncMHGZuDihGrwCWKNV3Zi2eh7rijc7/UNJYBahJYuxvQ2p8b0POomrM7sX141A0DeN9X3t+zFPWoSGJGYb28KUbUG9fPCUuBR3SSz97vbwPAajV+dQ5hJJpzJpy04ffmJRwFnNPmfCOgQKUPdLVuK7wLNl0aAJsWqz309v8PKIFOx5eaaAKU1Ni6XIb6eMXz1S7JErCKmMfTKcP7Cd1LcixPnFL9GMMolakgZu6jiSvKEsGs8elNkYASJEqSO7LQlPwAEZpC2CMVgjKmzbmyu3l5aOC7GygQQUnkQTWK/VsjsEtMw4mBLpllSlSlhKXIQVDdWxdjwEWo0RvrHlJOy8ZmDtJWW5gOPDxgmIT+xyDRWGL1cJmhqu5Y695/CO2KwElTjsZtAQHZTje7oIceH6xSGGUokVUkbxKnNEgKu1QBQPzjsra80Gk2aQCqudSab/KkM0Wzj9kYX1s6XBY5LipDGjQ2zth4Ny2IKXs+YeBFbxAk9J8YkUnzW0qNM2mUkafdlR6c42hMwKuAVIQp9K7rj84YJZ/ZaUukvEoFBXPMFiK6jx8I0/sUrSeklnHpUl9AQ9eHOkRtPTufTNKkqBBZ0M9hVrVLt9nqjp0XClYOSabuVUxNd3hz0/qbh6f09Ep1goaEsU3GUOkvwjbES1ScNPlzC0xKU5RmYZnzEpA9Ua+cN+G6x0AJCsKUo91ZUW3eKeOkccd0xw0xlKw81eUDIgqZLuHchLseBiKUT8QZeElzJpZS3KAalSX7yXFiTT4ww7R6TKdpe4GoW3gN5yXFXhFt/bkzFTM81LDK0tCe6hNWCWHDQw1zZRaoIetDpvHQQiWaef9uZA0upUN8tlcpKi3vAm8NE6YuYtSlPmUS7Bt6tBwl0+UYUi9Dr/r5RslBzBnFaFvxXcM3GKFuxpSgrNUllWNi1ga0r5RshVjTQaVqD2fI+9C/o5s1eIxMuShs6wpCSVMApnylndNDWJZM6odogUlyja07g1Du3pRo19EQVCqg0JcDTeIy7nIj2tYEKs1XbgMzNu1okjjrEnxPVtj0uThJpsDlKVOgMS7F/AiGnEdGsSkuvC4kVYvJmWYBi1mrUcIuhuFbbz+AzM1B7JHHWAKq4ZRU/AZ2BqPZbXjHSdhCkjtApJL99C0OwDCrM0clKFXUCfWqA7Ozh3S3zhoyFahjmcvQZu9vB6JbhrADwq4J/F39/3W1TrXzyZGY8SXtqd5jQ0sKCMLluXZyX5ZmzOq7Aim7q0PABXhV1WFRvDtK2A9mNk8iKgqtc2zV05RiWXNC+Zz+I1320I9mOuHkiYtCHcqIYACqnuKs+mWILD6sdidpOkPUJBnLLjRgnKws5FOUXcBEW6D9GFYZKpkxhMWlIygBkITYfiNy1IlcZt1RBBBEBDF05w5Xs7FpAcmRNYUvkPGH2OOLkBaChVlApLFqEMawHk/Ym3ZmFRNCZaVCchctWZ6UWH3QPnR/CjX2bAOkkVu70z33X86fou27s7sMVOl5aS5i0gG7ArIdkkgZSKv8AyQLlMLe1oHpndxkp9+VGTKapS4c08M12S4+/IEvUpcF/Nqey9PvkGWxcpBcmngVXZDj5RgytSL8hoddzi0ACTYsa8uaR7NPP+uUyWY5btpzQK7v351xktQVbQcUiu59/XCZdqcNPwe5z+9QymUzOm4p/yh6J+v51x2bMctw9vC+7eMy0W3XccNdyvcv9+OqUWp8vw+59/UMmW3q6Px4+7BNk6MRrT/EdE/f0yZbeqC44O160ReCZLbTQmg5K9z7+gdjsuYZZnGWsSgvKVgBn3tGqOPw8NUy2mJcEMR/qPsj6iFMzak4SDh83oiczM5beUEvl7r1y8eFWT4eR6QAsNX011yj6/wAiVMursAbWwhNCFqvVnQulzTm0ekkiKM6pNiKmbQ7Q5sshKjq7q3Ug1qNRF6CFIzGDGYIiua5QNwD41hFiNgYeY+eRKU93loL+NIcYICN4nq82esurByXOoQEnUXHjCCZ1S7OJcSCn8K1prWtDeprEzggK8ndSOCPdmYhF7THu/EaOYW9GeqrD4OcJwXMnLSDk7TKySaOEpAGZtYm0EBqlMbQQQBBBBAEYUIzBAedeufYpk7RKwDlnoC3NUle8lQUWoKA/CvCBGWKMEmpuG9pwrdoHsafpe3XzsgLwsqeAc0peUt7CwXfkCBXSKLIp/wBWrZqL4J4fbVGhQL5Um99Wzd4BNuFv0wiVUUSb3b57tOX2I2MuzJS1e8G499hxtGco0CW95uff58IquaUWLAv/ANoru0PD7clo7u6k04P7Ne5elB9ddxLFGCfMDVu/wPCBKRRgG5taneYNmu0BzTKDBwC6f+mrhN/vxBKNLWfTl7t+UdAgUoG5gcr077aRkJDWDNy/p2jaQTXLsqWBo9hzp3L8oFyKG1idPeoNy44R1yUZg33UU/iNAUBrBuAA593+84iCua5TZqC3w71t2p5ePk47Gwx7UnQByQHpU8A+nFuEIlIpUBquws792nf4w+7AwRUlQYOtQSmhAFWcOG+WkGequvqh2T2eFXNUKzphINe6ndHl4Uiewk2RgBJkS5QshIT8IWRlYIIIIKIIIIAggggCCCCAIIIIAggggCCCCAaulGxxisLOkH/iIKRpXT5x5oxvRDFyiRMkLGV3LEpLPR21an8o9VkRouU9DUcIDyMvBKSHKVAM7qSpi70LhvCOPZtSh+bngqlTwj13NwCFBlISocCkQ3z+iWEW+bDyiTrlHx8Yuo8qZDwpo4obd42KuEapSwFKUuODd73xpHpjE9Vezpnew6XZnBUD4kvfnDbiOpPZ6nypmIGUhkrNC4LglyLWtDR54CeWmo8L+/dvtskW/MffpIvDaHUNIIPZT1pLAMpKVBwBUMxFYbMT1BL9TFJNry20qQxpDRUbffLl/eRhQ/k1OPd/vIsif1HYwJLKlrYUAUxPMOKFoacZ1SbSQSOwC6UUhYPmHqD8YohxPjXy4933uMWX1d7AM3EyUpTuSiJkw1y0qKniWp5w2bE6p8dNxCUTZRkoBBWstQcuJ8ON4vrYmwpWFl5JSWFybkq4kmpiFmnFMZjAjMRRBBBAEEEEAQQQQBBBBAEEEEAQQQ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data:image/jpeg;base64,/9j/4AAQSkZJRgABAQAAAQABAAD/2wCEAAkGBhQSERUUExQWFRUVGRgYFRcYGBgYGBwVGB0YGBkaGRgaHyYfGhwlGhsYHy8iIycpLCwsGB8xNTAqNSYrLCkBCQoKDgwOFA8PFykcFBwpKSkpKSkpKSkpKSksKSkpKSkpKSkpLCkpKSkpKSkpKSkpKSwpKSkpKSksLCwpKSkpLP/AABEIAPAA0QMBIgACEQEDEQH/xAAcAAABBAMBAAAAAAAAAAAAAAAABAUGBwECAwj/xABLEAABAgQDBAYIAwUFBgYDAAABAhEAAyExBBJBBSJRYQYHEzJxgSNCUmKRobHwcsHRFCQz4fEWY4KSwhU0Q6LS4ggXRFODsiU1ZP/EABcBAQEBAQAAAAAAAAAAAAAAAAABAgP/xAAeEQEBAQEBAAMBAQEAAAAAAAAAARECIRIxQQNRYf/aAAwDAQACEQMRAD8AvGCCCAIIIIAggggCCCCAIIIIAggggCCNSuI7t/pxJw0zsWMydlz5EsGTVipRoHYsLmAkbwPEFHWaBfDKDkD+LL1joes+ULylf55XL3qwE2eCIUnrKTRsLPrT/hXp7/OOkvrLlUfD4gPyl3/zxcEk2nj0ygCQ5JYDny0eGle25olonZUqSpTZa5gC7V4ghvAwzbS6byJwpJnlTHI6U96nBWgjtM6wcPky9hOYhk7iGJbkotXlrHOytRK9mY8TkBYDVIINwQWY84WRX+yunWHklfo5xClAjKgGuViGJBfdZ/CFyutLDC8ucKkd1Fw9O9yjc3PWamUEQv8A818L7E7X1UaP70ZHWthHYpnAnupyAlR4JAJdhWAmcEM/RzpZh8clSsOvNkLLSRlUkmzpNRDxAEEEEAQQQQBBBBAEEEEAQQQQBBBBAER7bnSlcqYZUmT2y0pClvNlykICnCMylmpLEsNBEhjzt17ONpFs29JluB/8gdm+2gJztTam2ZrhIkSRwlzpRU3HMqrRGsT0ex+YzDKUpayAFCdLUtTk7ru54coqlarskjSj6Zq2t9I7JnTM25nBHdYqcGopR38I3KmLSVsTaI/9JiVB7Fcs0IsRmY115iOB2ZtBPewc/LVJeXKXQl2uSX4xBsuODqAxYD1rMUxNNRaNjOxyXDYpLMG9Luu1HbVzfjDUxMf9k4qg/Y59LehRbdp9Pj8NJmysQkb2ExDOBXDuC7bpAtaIj/tLHj18UkUeq6d3UpjX+0mOBpPxIL1GZfu0ch/zhtXE/wCj6ZSJizjcJiZiCGS2FU+cMa5dG4wrl4LDjELVMwuNOHL9mlOGVrYU3qV+MVzM6cbQDvjMQmuqzra6Y4jpPjG/3ieXV/7pFWNGanj+kSqmu25Q7VRlYfFIlZtx8NMd05rkCh5c4b+1QVstWVWZsqsOyypQUpt9O6rLWpiOf2qxof8AecQxJDdqr3iRalhX7HSTtCZMk4hUxa1FUyQVFRcnKZgBci4AZ+UXUPmI2zhkUShMwsupTLOpDgADKb+MR/E4gBRMv0YYLSxOZKwQM6WO6W0FGjQTOd3PBxvVvQ8vpHOeq9fUNf8AFwe/3zhYLW6kD+9Ygu7yZZJDsTnVWuvGLjEU71HJ/ecQXBHYy6gUfMu3DmIuOM9fZBBBBEUQQQQBBBBAEEaZ42BiaMwQRqpTQ0bPBDadqvmyJKwm5BDPfjCnBYwTEuPPxp+sSdSrhTHnnr+Sf9oy6P6AUat11FLDWPQ0efP/ABBf/sJVH9B/qXxBtG4itFIvuG/D8Vt2g/Q+TjsRJGKklmaYitmqr3RDdMl33eOn4/c+/o57JGXEyz3WUgukPx0yh+daV8qL4xey0mVNmlcwKlpcBEwpBqGci6SWhnHTQYeXlTvJQkTMy1TCrKtYTvG6t6g4ANE3w0jtJakqNF7pIYEA+zpfiaQi/wDL7DnNmzKCgEkFMnughWV8rtmrC0MA6Y5F5VEP26ZGVUxQ9KoJOV+zoluJMLsBtlM9YKFky1OSVMGQi+cZbOCAX1B1hwX1fyM2cEg5xMcolH0gYZrCrU8tdeiOjkjBpVMQkiXLSomWkBTgsSlnOpJalYxbY1znukGN2TKn5UJmS3BUd0JUoDKRvBXDkBHnPsKndfeIqeBXQ7tufj5ep9nKlTUS58uWE5wSHSErqC4UBYx5exMvfU4HfWK37y900onn9jbLj2Ne6LkNp69O7bn9hz2cn0E6h/iSqC/em2oLfbWDaZXup7xd6e1Q7vd5/YccCAJE4Me/JNmsqY7FqNp4aWAbZ694mivNs1TvUVyjjiK892/+K4qa8vlrHftKs5rm1u2bXNQxxxFToqmp9/xNfvnGqzFs9R4P7RiTf0UoOO6d5fz4xcAioOo7+PiTd5cqot3l0+zFwCMX7IIIIIjQgjSbNCQ5IAFyaCIvtfptkSewkrmmrKykIcO/M284B3270hl4RAVMNVPkSLqIDkB6WrCOV0sCk5uxmB6gN43bw+cVxtWdi8ROE2ZnSpIUlPonSkHMWYhz48jHMDEBnK7qJBSoaq3VNpwI4eDSiZbax37QFh5yAzJUkhPZrHrM+8aWNPyWYfpmgBIUsEgMVENmPGlATw+kQdc9wMwWFADMyAQ4fQm/ONJagGrOLH2Uj845/H1VlYPpbKISFLRnIDgGjnTxtG+N23LXLISoOWF2u36xWsvEgWVO50Tq131Dx3G1BVyr1UkFKLbvOh+vlCy/6LAwe1pKEAOKgPUVt+RhNhukUiWtZMxABqBmc8KDSIbNxaXDrSrM1QhJDboq53f6wmnhFWCFWKlIlkhzU10MZnOYasVfTHDgEhYUzd0vfhEQ6TowuKmrxGRE2aiQpEsTUlUtwoqG4WqTQnQfGGKdjESnPaSkkkEhOYGgowtmbTWEuO6Yy5eYpSViu9pqXABJoaRrLf1NRPaHVrilLmqky5ZRvLQgTZebIXOVIZyRmAblDZgdkzUTUrMspCVpBKGJScxTYAEOaH8omK+lcyeuYFBCGQZiOzSygElyRm0LMRRrw1z2O0QQMvaZSpqOSCTbQ38Y6xNXbfDzRcmWWFXIAqzGvxfhFf4uViSlXZoQfRDs2celzpOtSCi5ZgYnuEXLCpapiwFIcpzEhu0TkNbHztDNtbovjF4uZNk40ZFpl+jVMmpyqAAcdmSGLcIX7Wo8qZi0zDkTK7PtpTJzqSOyKRmA3qJzMXv5GJB0ZxuNVNScXuzDmGUFgVAbtlEBBSxe7+McVdG9pJdsQFBxQYueGdr5pZpHI9Gtr1bEpA9Z8SpVCBqZT2eJZq89YmsmfOUoZ5aUprZZUXFnozfSkeWsR3lu9Zi6U9pVFcqfL4eldgyMUjDpRiFoXOFmVnZyRUsHS1qaNHm3FoZa3L+kmP8A5ld4aD+XlqITEcALkF+G9QsO5wNP0XYM+im95s0k8LGYA1LCwNKcNEKvLz4Vv/d8IW4JO5NoTvSeR7y7Utw5RUdu03qlTV10BVrmoY4TjveqXCbn3jzLGFAVW511PFfO/wCkcJsxlNulwkHMHso1J4jQxqpFt9Rz9tinJPo5NWYGq/mLXi3RFR9RwPa4omu5JqzazKRbgjFWMwQQRFV/1gbbUhWQAFsuUKDp7VQVvKGoSmw4mGjZ21ZgS02eC5UAVTOzIoSaJ0qBwtHTrMPpxckFHluqo7WOtYhW21DOHA4E8mtwPziyeMW+rL2TjFrnSwmaghTu2IzGmY5cly8ShGDVVsutyo3ehBNDb4xT/QRIO0MPu+suoAfuL1HjStotyZjJ6SQmRnuxzJHEAF/BPxiNRtMwCm/hoJZgxalmNC48KxrP2cQKSwosPWHGotoKw5jEDwNHBIcPZ40TixwPm36xFNQ2fmAzSHN2zJanlf8AnANjSv8A2QaOO5Vm5XoLw8IxAOhtyjSb4Hy8omCFdJZCJRQESUJKtVSDNzGgCdwbvOIx0llLk4ZWJRLlKMpkrEpKpSxmbvoVRQPh4axt1zY2bKn4bs5s1GeWoZEKyqUQoFw2rQ2bBxq5mycWVzFTCZFVEkvvMAFFqiwrx8Aoa9r4ETgifJUESJstSy7Mlabhvar3f6RHM6lKOUbzXFSbspm+UP2wJYVszIQVpE3MkAtXUppVtdKQslKCTujKB7IuA5JG68WVLDZs/Yc5AnTlICUdjMBdSczk3AGnKMiSRtCUAHGRBo59UklPu3PjEimzXw+Jc1Eo63JLvUs8R7COdoyzQMh2D6IJoa04iLPSzF1YSTnCQCTu1DBQqxDA08/GO42UXFVBLpCk9mkOHpUVYP5Qm2eSUy2Q5ATrkYEO6WoQbw44aeUANKWB3jXMQ5AoDUvFsVsdmlJVkUEuwNCTpxu48qxifKRZwVAjVgnRqaN4wpw80tVCk8S4LW+X0hrE51lQAoVX0zZaAm/F4yRsjCICkTEsFHdzVLIT6oBsHNxHmfGhpky59IvmRvKqo8I9LqxDKS5U2YJq+XMQCx4j4x5q2n/Gm2/iLtoMyql7D9R57iEhv+vn3v7vh5Qrwv8ADm+MqhNxmXZtODQk+nPzqa9zgOY81mCO5N13pNCWfeXwNARUeMB0UsJqXYZrltVMPGEQxWbMd3cy5Qr1mU+UkH5wrnAUzJJS9RxDrcWENi1EBaQCEEAEKNaHdBr5vFtSLM6o+mErDYhQmURickvP7E5NkkC6TmYK5eMX4mPLf7DKROwhkpUEzBKUQoqfMmahJJSdODUIj1GmMtNoIIIgq/rIlviE/wCCvko/dohW3UVBtq/AZda1T8bxNOsxTTwXDgIvpRQvXlwiMbRApWw4uAspZq6ViXrInx2t+gZP7dhixG8qtCGIWH5vpX+dxhc8myAHNySWrTzDeFYrnYc7BGfhJaFpUuQUpSUHKrtCZmfO43kupxWLTW+UkBy1BaukY47+XrV5vPlVj0onTkqniSM0x5xQSM8wqSElIyM3JOjZjpDEnHYgrCpknu4QJLoYHEq3kkln7QioSPCLhXgEzMqlITmo+ZKVG1n844q6PSGpKR/lHyax53EbxFSo2xipX7KBIIPYHtT2SwrtgjMnMpNlFQbKaw5dD+lOMxCAvE7ilTSkpyLlkpEvNmFaVbkySNYsf+z0gAASwGADhwWtUi5bWN8VsSUs5lozEMbnRtHrYeLCJ1PGubJfVbdc+B7WbhknN3V5Wau8lxWxtbnDNsnYy0YLEySQ5lZA3ElwaM0OnXHtXKvDGWklSgcuYbpDucvBQIDwk6NbSVNwE1ajvZUFw4olTG9je7Rn1kz7N2YuTgssxIcrzBtRUOKUPLWNJ0m9ODga3qKU1f7d1xE1K8OgpyljUpqXdXKqoQmWK0FtA/GopVXERYY7IWP2XEkMAZZ1YNmvp4s0R6bjUysYJig6UoqEC7pUHD2DmtdYkEwthcTpuafjFWpWIh0gW02YoZXCUmgDOA7s3xHONRmry6NbZStAICmAS4oQ7B2bnx+ESWVPGhr/AEc2+UeedmdaGIkE5ESSHCmYgk6kEHdPjD3J68sRb9mw6nINFLS4FyDG1XaMQmlteHdo5taMGemlq2FLU5Wim5fXpOJc4SUQfZmrSaMxDigp9tCg9en/APFcg0nN5ilPCILZE8EoY6jh/KPLW0qTp1LTJng2ZW8eVeGvxtKX15Swf9zmUL/xUs3tfqIqfFz88xawMudSpjO7Zio5uaa2+zRyJ8mrWrCu8a1SXt9lbg+5MDO5lUUbupfvWLvrfXVAVPY2JJerd7eNe6+lfPVdgjuTaAh5bgkl99fOxu3PXUN8ThioMKE5mNWcFRYsA3B4bkrU0zOTmoFZtK2BJoALGHUS6ig9ahtdVDT75wnxS98V9m4s51FHeLYkTbqo6HnH4gzcStRTh8qhLq5JLoB4IBSCB+UegkxVPUh/ExnhIvf/AIn2ItcRmtMwQQRBVXW0rfTayG8ybH6xD9rzd7Whq/q7vebUeETDrcXvJD2CHHB1Gp4eHJ4hW1j6RjXeDPcbt7d2/m8ZxLcPHR1UleNwUwS0yFS1ZSpKt2YV5mJAsSWDc4uebPDMFhKuBI5/KKS6OSgrEYZ1AellsGdW6om3B6Po8TLa3TTJPmSlYHFneKUzEyUzMzZqp4pII5xJJPprbfa4ztibZASUYlKTlUVJKwQFOWG8LWPlCOVhekQUkrXKLBTtk5GosToIetgdKEYhYk9hiElSFJSqbIMsAXym4IVXw1iX4fDKRYhm83FG5htY0iB4fEbbOXMkBKgalErOHDbwCu8DwiV9EJ2JOGR+2UnVcFszA0KgNWY+cLDjgKGYjV7cr+Zg/ZispmBjQihYVpdntq8BXPXEmT28gzU4gns1ZOzVLCCQoUZdc4ozQz7BQg4CcUBeUpl7qinMXUN1ahrQmFPXtJJmYdgqqCLhlVFA9iOPhDPsErGycUSreShKiC2iqAsbjjeJYFaUpTh0lKQlJUbVdibW3oTFV60y6GutvehHsjGzJuCC1kqX2mXMTVkksOTPeCZOBdmOgozmtT7N/OJEpes/uuJYerYfjuOcQ/bzmZO7v8OwHIF39qJZMrgsQ9sor3fXvyMMW2dn5h20pRyzZWVT5QEzWYDMnw+JEa5P1ElrJLk1py+kZ7R3L3yvS7Zfg0aKJPHzHx842KnqX0Nm9nlG1bqUONyCSx3qpr7rWaArBsdQTS/d3uQ5RqFPUmpI0v3PpT4xjM9XJLjS75a8v5wGc/P1gbf83h7sZMzXMO87t473Pw5RqFm7l8z21424wJUGd9SaBwL73A105QGxXbeZlE2du9vc/CF+BVuzbNmlUJJffXW9uPjCB694jeJsad/e/lyhZgO7M7vel3/Gv5cYBWEMRQete3rXpaEuKVv94juXFqn4wpFCDu+tcuBVV+UJsYtlipDZbhyHUfjGqzFydR6d7GGv/BFb0C/lwi1hFV9SI3sX/wDD9FRagjFWMwQQRFVj1vTklCALpKczDQktEB22p1FxZtNCi4pY3b7Fgdbk4FKEM6klJNCGBNCDYnlEC2mQVDuk0Jo3q3Hl+cRKV9HUIRjcPnDrzSwigdAKy5SdXpSLlTgiCSFrYg7pIYFyXAPi3CkUzsOQheKwxUlSss1BQkKYJOYlxqoAC3M+XbrsnLTjpBT2g9AKozs+eYLpo7MD4jlCKurByMgSA+WrAAML6jSFEya2hL8I8qyekOKQ37ziEs7ALmEa0Y0Znfh9HFXTXGyhLIx6zmQFZQp8pdsiwWb8oD0BMSSxyktlqQKFTXcORHbZ+0kjKkhdmqLF8rHxMUEjrR2gAGxRISnKKJNaO935KNfze+inWdj52Nw8lc9K0LWhKgUSwSCzgkV41H6OEj65JY7WQopHdICjV94UareLa3iNbLm//i8Y5Sn0QFRu94UIen6xK+tmZLTOw6pgqUqbV6ihSLt+cRrDLSvAYlSGYo3RlYjeDpVxL/CM/q+Z/wBMOxi+AJZyZpGY3JFgRoOcC1Ak5tWBNa33TQUjvLmA4MlIZ1gKsWVV0qajcwIRLTyeg7ydN5wafAxqMU7TcSE4ecChPZKA7RWcoOUqZIF2JNGPCN5ODlyETClKh2iCrKWUh2IYuzLADniPlx7MHC4gDMc2VjQFsxA3QKEEU8vJDgxMmFYxEwCWmXldQOUBI/iLAZ1C1HNozI0iu1gTNXXNVLki+6knSEwDmt6afh92O+0ZwmTVqSCxIbMKkAAV3aEs/nCYJ5cNPw+7HUbBzWpLjT8Hu/bwVJcku4q34a92AuTW7jT8HuwAPU3cHn6vu3+/EBXFzmd7eBd8t30gBo4JuSN2nrVBa7/fAbWubM9vn3e88YTZ33ndwPxV7t3+nwDc3dyC59W3fLilTyhbgDuze7eXce+utrcfyhCLu5BzE0H46jdv+nwW4Asmb3RWWajgtdbfEcfCgKwpjQp9a9W79w9oS4pW+GJZk6OQcx+L/LlCpS+BHrav7fO36Q0JJLqZzRzrqKbtY3fpmLm6mNrykTsTLUpKSpMooJUKkOCBxqQfOLfCo8dyMStJSAQQBRJFKsHoHb7eLa6idqzpk+ZLVMWZSZLpl5iUJVmlhwFFw4J5Csc6q680EcuwHFX+YwRBXvW4oGWlLVDF+Wb1ePOIFtBLvW5TVmPcumkT/raWMiARo7630iEY80Dl8zMQ1aEW0reM20yNNiSVJnyFqQQlKjOzkFuzl5lLKOJpURPZPWrs4/8AqFpBe8pfE1DJbi55RXO10YmdLkdpKRNkJSsyUIUUUYgZiDmDsXGrRHTskpnKlzu0lJsgoQVJq5KHJsLcfyx/Prd1vrn4+LyHWFs1bZsTJ17yTzsFJq8Erb2yVt6XAFQv/D+pGv5x57xAyLAIWWBylkl7sUse74VhIiW4YhxpRzq+UfWOrL0p+w7KWRu4EkggMZVQWejsQ3nG2G6JbNSpKpUjDhSCClSFJBBYVcGzfWPPOwpMor9IlDBJopLAvcg8hHHDhGcp0rlUxYgFNq0BDCGCz+vSd6bDEOCZamUC9UqFFCwu4a+rw37GxwGzZxUAoJlhWVQyuAveCi+v0iFjBrWksQPVyqmJG8lgrMlSu7wIiS7NUDgJmYlzh2UWJA32ZQFSkaEcoUcsHkVgyqXL7NKpymALhLvQk3TwOkaTEf8A1AbSyu9Sief0jpsvDFOz5eYXmzNG3XZlA1yng0KZ+AYG1UulxQitFN4UjM69LyJyynCTylgppTNUuVNXgdBDLjZnpJ6X3ZeGmpQlt0UBI1q5Jc1h5nj90xFBUSgwud8hjwPOGqbLzT8UA7nDTmBuSEpNfeDXjUTUTUmtvl/KMlNQ44PT8PKFJwKlFwFF6JflcGlCBGhwanch3a78vdjeK4sXqKuHe77nKAgmpu4JcV9XVrvHb9kUbgk0NifZ929PmIwmUSxYkliObM9WfNS0Qc631d7V8e67vBzrmd7eJd2fM/0gKNWU7u7acX4wFOrKfMatyNi3eeKM6vUFzYBx37Ud4WYBVF2G9LJLWZS94hqjlxbhCMp1ZTuqw/HYt3oWbOT33oxBfgQpdWN/DnECxa6UtvUf8Wrw0IkqZTAMMrtVnLhiBWF2IxD7qTSrkHmqiSCQdHHCEaZRoygHcU4u4IYVjVqQndjYWBI4Bw6jS2jeMWv/AOH9H71NLUEhn0quWQG5s/x4xWODwDkuQwGbda4KASCRa1BFwdR6AMTiEpASBKlsOG9X43jIuJ+UEZzQRlVddbNUywA5ZzxbMIgO1puUJcu+U2Y90uQSzHSLG61EAykk5nowADd6pB9ptODxWm2U0Twypv8AhVazRcljFrnLxKlSxJcZFKUHuplOWFaEGvmYkspBKBUWbdcA3qBXm/28TwKxnTmUUjNUhibrbKknvP8AH6y3DKGUOXcltCe98OJHP48sy+LPrUL6UYoom9mJSZinzFRkA03iMrNx0hkxG0AL4SWmwByrTXlvMPLSJh0km76Xsma4alVJVVL/AKxHdvTFKklnLFJLVA0BbNSNStG1G1EpIPYIFNCqoOUEVVUPeM4ba0sM+GlEOlySo7oygpbNq8JcJhlKOV2ypKnJy0SE2qdfjCro/IC5iUkBWbLcPTdrrw5W8Y14Jns5MtctJl4fDBBTR5YUTxfPofGnnDtNZOGmpcUQl23QASLN3U+Fo02NhsklCWy5QoAaXdxW0K1yiUrBeqR4B20Pq8BxjMnysjNuemaVKkjDoEpikqJVvlbLJL1UHNheDaM8swDMAA7mhcV/rG89BEtSbVALGlHOgrDZi55Kjowo9Gv32NR9+Lr+fx6z/Fn9PlzpRipb4OcCm/ZAtc79iOPPwhkxgUcRPyiadxedKCylSwnfBLeBPIQ+Yj/dZ1n9C/Eek1p98YZNoTVIxM/IpSVFJFCxKD3gaaimr2jXP2hjwy8wfeBcOxoX0SauvxjfMbAqd2ZzajBhV3gRKZgAvvN/2mnfjKU2orvNz0oKd/7aOqtQpRLAl3HF9NLvT5fDPaLJYEuVA/4tSGsb2gSm1Fd7TyoKd778CWKiincu1+TUvf8AlAZ7Qk0Skkl+74uwGsY7T3UXfu+NufP7OEh2Zyftmo/GDI7MDV/Atw8Nb/qGwWkmqEt7tDmrUHSv1+O6MVlSpKAwWllcjUZkcCQau9/B+CUvYPy+f34/EAJtW5s9Kmn1/WjhgNRsuv593nxjVGlU62t/h/ONhpbnTjwOlT8/i6L2KEYWTiu2QtU0qHYAd1FQVuFUIuaCIEmzk7xILMlRBYHVNvjFq9SJ/esTp6GXT/EddYq7ZaWWr8CmbUOkOLULRaXUmP3rE0b0Mu1deMZ/D9W+0EDwRlUG601ASEuVf6b3B9ofR4rbbLMnjlTyJJz0FBUv/KLM61EZsK1avTRhe1i3yeK12gEpRmUFKZCKAF2OYBi1T8jCM0x4nGGVMlAXWokKJLADMxIBLt9vrMdl4RKZSRmz0O+FOFKdblJ5Gn3Wvzj1T5iCUhKUlQKrJD5jUXccql78ZZsXHKQgSkICkIKgZiilAIJWo5QWdnFuJ81viYR9LcUuVOAQEkKRmIKQS7lOcPpy+zH8btXFSzvZEtlV3EEMSz3s+h4xKdu4WXPCipTLbKk5HFSScpFi2kR9HR4KoZ6QAVdnuKD5a5ifHSsXZjWV36MH9rJSso7Ql0GamX2LBioJAqFsLWYQnw+2kImFPZkpSrd7JQCSxS5CLFJY0prHdXRyb2ak9pJIKUrUKp3hZSd0U5UMcD0YnhAGSWWAUcsxLl8tE6CumjCMSTftU02LNK8PLWwSCkqCQC6Q+69fi35UVzUqShZN0pGhuWr4coSbDypwslEwpQtIqAbHMCPEVs8dMXMdGJyuoGWSjKMzKIABSNYvNy6xZswgxqSxe7uCQ+hr4H74Q1qQ7s4biSal2zNcGtPs7YJKkyAFBQIWe+DmbQkc6ikc14lMpbKBVdwATcEuXsD/AEbXr318razzzkkKpSs2Hm8M8oWBNJlyzvX4P8YltvGZMXNO8lQWGYpFCKgixB5hq2h12Bj1Te3Uo03EpAsBnPA1o2hhi6REjEzhvDft5G9e7zaOcdCvCYhGIUEZEpWSQFIZHdClMUjdKiAwUGhMney7qrgBqcN0MO/z8PLfo0XxCXL1LvWuRdE1s9jGqKgWL7tKPbcFKK96OnIwlTlNC7swpQMwDCiqX5aaapIo73rXSlqUP3TTqEAsbl8tHS7ZRldmzDjy8IxkBbWtG3czMMopQjU6xRzChR31diA/BqU+7RmXVqEmrsb3tSn3xjYShT1ncMHGZuDihGrwCWKNV3Zi2eh7rijc7/UNJYBahJYuxvQ2p8b0POomrM7sX141A0DeN9X3t+zFPWoSGJGYb28KUbUG9fPCUuBR3SSz97vbwPAajV+dQ5hJJpzJpy04ffmJRwFnNPmfCOgQKUPdLVuK7wLNl0aAJsWqz309v8PKIFOx5eaaAKU1Ni6XIb6eMXz1S7JErCKmMfTKcP7Cd1LcixPnFL9GMMolakgZu6jiSvKEsGs8elNkYASJEqSO7LQlPwAEZpC2CMVgjKmzbmyu3l5aOC7GygQQUnkQTWK/VsjsEtMw4mBLpllSlSlhKXIQVDdWxdjwEWo0RvrHlJOy8ZmDtJWW5gOPDxgmIT+xyDRWGL1cJmhqu5Y695/CO2KwElTjsZtAQHZTje7oIceH6xSGGUokVUkbxKnNEgKu1QBQPzjsra80Gk2aQCqudSab/KkM0Wzj9kYX1s6XBY5LipDGjQ2zth4Ny2IKXs+YeBFbxAk9J8YkUnzW0qNM2mUkafdlR6c42hMwKuAVIQp9K7rj84YJZ/ZaUukvEoFBXPMFiK6jx8I0/sUrSeklnHpUl9AQ9eHOkRtPTufTNKkqBBZ0M9hVrVLt9nqjp0XClYOSabuVUxNd3hz0/qbh6f09Ep1goaEsU3GUOkvwjbES1ScNPlzC0xKU5RmYZnzEpA9Ua+cN+G6x0AJCsKUo91ZUW3eKeOkccd0xw0xlKw81eUDIgqZLuHchLseBiKUT8QZeElzJpZS3KAalSX7yXFiTT4ww7R6TKdpe4GoW3gN5yXFXhFt/bkzFTM81LDK0tCe6hNWCWHDQw1zZRaoIetDpvHQQiWaef9uZA0upUN8tlcpKi3vAm8NE6YuYtSlPmUS7Bt6tBwl0+UYUi9Dr/r5RslBzBnFaFvxXcM3GKFuxpSgrNUllWNi1ga0r5RshVjTQaVqD2fI+9C/o5s1eIxMuShs6wpCSVMApnylndNDWJZM6odogUlyja07g1Du3pRo19EQVCqg0JcDTeIy7nIj2tYEKs1XbgMzNu1okjjrEnxPVtj0uThJpsDlKVOgMS7F/AiGnEdGsSkuvC4kVYvJmWYBi1mrUcIuhuFbbz+AzM1B7JHHWAKq4ZRU/AZ2BqPZbXjHSdhCkjtApJL99C0OwDCrM0clKFXUCfWqA7Ozh3S3zhoyFahjmcvQZu9vB6JbhrADwq4J/F39/3W1TrXzyZGY8SXtqd5jQ0sKCMLluXZyX5ZmzOq7Aim7q0PABXhV1WFRvDtK2A9mNk8iKgqtc2zV05RiWXNC+Zz+I1320I9mOuHkiYtCHcqIYACqnuKs+mWILD6sdidpOkPUJBnLLjRgnKws5FOUXcBEW6D9GFYZKpkxhMWlIygBkITYfiNy1IlcZt1RBBBEBDF05w5Xs7FpAcmRNYUvkPGH2OOLkBaChVlApLFqEMawHk/Ym3ZmFRNCZaVCchctWZ6UWH3QPnR/CjX2bAOkkVu70z33X86fou27s7sMVOl5aS5i0gG7ArIdkkgZSKv8AyQLlMLe1oHpndxkp9+VGTKapS4c08M12S4+/IEvUpcF/Nqey9PvkGWxcpBcmngVXZDj5RgytSL8hoddzi0ACTYsa8uaR7NPP+uUyWY5btpzQK7v351xktQVbQcUiu59/XCZdqcNPwe5z+9QymUzOm4p/yh6J+v51x2bMctw9vC+7eMy0W3XccNdyvcv9+OqUWp8vw+59/UMmW3q6Px4+7BNk6MRrT/EdE/f0yZbeqC44O160ReCZLbTQmg5K9z7+gdjsuYZZnGWsSgvKVgBn3tGqOPw8NUy2mJcEMR/qPsj6iFMzak4SDh83oiczM5beUEvl7r1y8eFWT4eR6QAsNX011yj6/wAiVMursAbWwhNCFqvVnQulzTm0ekkiKM6pNiKmbQ7Q5sshKjq7q3Ug1qNRF6CFIzGDGYIiua5QNwD41hFiNgYeY+eRKU93loL+NIcYICN4nq82esurByXOoQEnUXHjCCZ1S7OJcSCn8K1prWtDeprEzggK8ndSOCPdmYhF7THu/EaOYW9GeqrD4OcJwXMnLSDk7TKySaOEpAGZtYm0EBqlMbQQQBBBBAEYUIzBAedeufYpk7RKwDlnoC3NUle8lQUWoKA/CvCBGWKMEmpuG9pwrdoHsafpe3XzsgLwsqeAc0peUt7CwXfkCBXSKLIp/wBWrZqL4J4fbVGhQL5Um99Wzd4BNuFv0wiVUUSb3b57tOX2I2MuzJS1e8G499hxtGco0CW95uff58IquaUWLAv/ANoru0PD7clo7u6k04P7Ne5elB9ddxLFGCfMDVu/wPCBKRRgG5taneYNmu0BzTKDBwC6f+mrhN/vxBKNLWfTl7t+UdAgUoG5gcr077aRkJDWDNy/p2jaQTXLsqWBo9hzp3L8oFyKG1idPeoNy44R1yUZg33UU/iNAUBrBuAA593+84iCua5TZqC3w71t2p5ePk47Gwx7UnQByQHpU8A+nFuEIlIpUBquws792nf4w+7AwRUlQYOtQSmhAFWcOG+WkGequvqh2T2eFXNUKzphINe6ndHl4Uiewk2RgBJkS5QshIT8IWRlYIIIIKIIIIAggggCCCCAIIIIAggggCCCCAaulGxxisLOkH/iIKRpXT5x5oxvRDFyiRMkLGV3LEpLPR21an8o9VkRouU9DUcIDyMvBKSHKVAM7qSpi70LhvCOPZtSh+bngqlTwj13NwCFBlISocCkQ3z+iWEW+bDyiTrlHx8Yuo8qZDwpo4obd42KuEapSwFKUuODd73xpHpjE9Vezpnew6XZnBUD4kvfnDbiOpPZ6nypmIGUhkrNC4LglyLWtDR54CeWmo8L+/dvtskW/MffpIvDaHUNIIPZT1pLAMpKVBwBUMxFYbMT1BL9TFJNry20qQxpDRUbffLl/eRhQ/k1OPd/vIsif1HYwJLKlrYUAUxPMOKFoacZ1SbSQSOwC6UUhYPmHqD8YohxPjXy4933uMWX1d7AM3EyUpTuSiJkw1y0qKniWp5w2bE6p8dNxCUTZRkoBBWstQcuJ8ON4vrYmwpWFl5JSWFybkq4kmpiFmnFMZjAjMRRBBBAEEEEAQQQQBBBBAEEEEAQQQ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12" name="11 Grupo"/>
          <p:cNvGrpSpPr/>
          <p:nvPr/>
        </p:nvGrpSpPr>
        <p:grpSpPr>
          <a:xfrm>
            <a:off x="5832724" y="444349"/>
            <a:ext cx="1679933" cy="1122373"/>
            <a:chOff x="5832724" y="444349"/>
            <a:chExt cx="1679933" cy="1122373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795" y="755973"/>
              <a:ext cx="1031862" cy="810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0" b="100000" l="0" r="100000">
                          <a14:foregroundMark x1="39752" y1="3727" x2="52174" y2="1863"/>
                          <a14:foregroundMark x1="65839" y1="4348" x2="77019" y2="10559"/>
                          <a14:backgroundMark x1="72050" y1="1242" x2="72050" y2="1242"/>
                          <a14:backgroundMark x1="68944" y1="1242" x2="68944" y2="1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724" y="444349"/>
              <a:ext cx="890777" cy="8907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971" y="827981"/>
            <a:ext cx="1202054" cy="166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7563940" y="2897055"/>
            <a:ext cx="3021311" cy="3043540"/>
            <a:chOff x="7563940" y="2897055"/>
            <a:chExt cx="3021311" cy="3043540"/>
          </a:xfrm>
        </p:grpSpPr>
        <p:pic>
          <p:nvPicPr>
            <p:cNvPr id="22" name="Picture 3" descr="C:\Users\hmv\AppData\Local\Microsoft\Windows\Temporary Internet Files\Content.Outlook\ZA9D8W0R\la foto (3)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046" y="2897055"/>
              <a:ext cx="2050205" cy="15313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"/>
            <p:cNvPicPr/>
            <p:nvPr/>
          </p:nvPicPr>
          <p:blipFill>
            <a:blip r:embed="rId16" cstate="email"/>
            <a:srcRect/>
            <a:stretch>
              <a:fillRect/>
            </a:stretch>
          </p:blipFill>
          <p:spPr>
            <a:xfrm>
              <a:off x="7563940" y="4556191"/>
              <a:ext cx="2877295" cy="13844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4 Grupo"/>
          <p:cNvGrpSpPr/>
          <p:nvPr/>
        </p:nvGrpSpPr>
        <p:grpSpPr>
          <a:xfrm>
            <a:off x="736600" y="889737"/>
            <a:ext cx="2143795" cy="2876879"/>
            <a:chOff x="736600" y="889737"/>
            <a:chExt cx="2143795" cy="2876879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553" y="1332037"/>
              <a:ext cx="1209842" cy="1613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207" y="2700189"/>
              <a:ext cx="1658886" cy="1066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 descr="http://t1.gstatic.com/images?q=tbn:ANd9GcQAeRZsQZc8o1B29Nd4N_W-P7FliGiBUmT7FJS39xGGqysEI0wnRA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889737"/>
              <a:ext cx="1162050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042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7FC445-E217-4B44-AFA9-38EF652E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0FB702-A51D-4857-890F-5EA24172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932FD1-C448-4AA4-8281-64AE4AA8A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D9051B-CE89-4751-92E2-FFFD3A6C9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B5FC74-9158-4CC4-8DAB-C3581F72B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BC8768-164B-4EC1-99D8-14468BAE9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32BE4A-0D67-4D1C-BA52-CDC155065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311658-A567-4E05-B9EB-58E6D69C1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218DFB-5286-4A49-B4B2-7E96F1999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88ADE2-8FF7-46D1-9D7E-55DFD59D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197F11-593B-4B1E-8EC3-D17D5282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3BF51F-1F0F-412F-92D4-0F6C5A8BE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487626-5C76-4AF0-8640-E9A61810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" y="35893"/>
            <a:ext cx="7829449" cy="1068277"/>
          </a:xfrm>
        </p:spPr>
        <p:txBody>
          <a:bodyPr/>
          <a:lstStyle/>
          <a:p>
            <a:r>
              <a:rPr lang="es-CO" dirty="0" smtClean="0"/>
              <a:t>MEDIDA CENTRALIZADA</a:t>
            </a:r>
            <a:endParaRPr lang="es-CO" dirty="0"/>
          </a:p>
        </p:txBody>
      </p:sp>
      <p:grpSp>
        <p:nvGrpSpPr>
          <p:cNvPr id="4" name="3 Grupo"/>
          <p:cNvGrpSpPr/>
          <p:nvPr/>
        </p:nvGrpSpPr>
        <p:grpSpPr>
          <a:xfrm>
            <a:off x="7358305" y="1237036"/>
            <a:ext cx="3019425" cy="3024188"/>
            <a:chOff x="5221288" y="3213100"/>
            <a:chExt cx="3019425" cy="3024188"/>
          </a:xfrm>
        </p:grpSpPr>
        <p:grpSp>
          <p:nvGrpSpPr>
            <p:cNvPr id="5" name="Group 34"/>
            <p:cNvGrpSpPr>
              <a:grpSpLocks noChangeAspect="1"/>
            </p:cNvGrpSpPr>
            <p:nvPr/>
          </p:nvGrpSpPr>
          <p:grpSpPr bwMode="auto">
            <a:xfrm>
              <a:off x="5221288" y="3213100"/>
              <a:ext cx="3019425" cy="3024188"/>
              <a:chOff x="2276" y="3293"/>
              <a:chExt cx="7888" cy="7957"/>
            </a:xfrm>
          </p:grpSpPr>
          <p:sp>
            <p:nvSpPr>
              <p:cNvPr id="6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276" y="3293"/>
                <a:ext cx="7888" cy="7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8357" y="6769"/>
                <a:ext cx="1318" cy="3984"/>
                <a:chOff x="3173" y="1298"/>
                <a:chExt cx="619" cy="1860"/>
              </a:xfrm>
            </p:grpSpPr>
            <p:sp>
              <p:nvSpPr>
                <p:cNvPr id="56" name="AutoShape 37"/>
                <p:cNvSpPr>
                  <a:spLocks noChangeArrowheads="1"/>
                </p:cNvSpPr>
                <p:nvPr/>
              </p:nvSpPr>
              <p:spPr bwMode="auto">
                <a:xfrm>
                  <a:off x="3424" y="1661"/>
                  <a:ext cx="136" cy="1497"/>
                </a:xfrm>
                <a:prstGeom prst="can">
                  <a:avLst>
                    <a:gd name="adj" fmla="val 77102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s-CO"/>
                </a:p>
              </p:txBody>
            </p:sp>
            <p:pic>
              <p:nvPicPr>
                <p:cNvPr id="57" name="Picture 3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3" y="1298"/>
                  <a:ext cx="619" cy="504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Oval 32"/>
              <p:cNvSpPr>
                <a:spLocks noChangeArrowheads="1"/>
              </p:cNvSpPr>
              <p:nvPr/>
            </p:nvSpPr>
            <p:spPr bwMode="auto">
              <a:xfrm>
                <a:off x="2510" y="8854"/>
                <a:ext cx="1351" cy="56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lIns="85039" tIns="42520" rIns="85039" bIns="42520" anchor="ctr"/>
              <a:lstStyle/>
              <a:p>
                <a:endParaRPr lang="es-CO"/>
              </a:p>
            </p:txBody>
          </p:sp>
          <p:sp>
            <p:nvSpPr>
              <p:cNvPr id="9" name="Rectangle 34"/>
              <p:cNvSpPr>
                <a:spLocks noChangeArrowheads="1"/>
              </p:cNvSpPr>
              <p:nvPr/>
            </p:nvSpPr>
            <p:spPr bwMode="auto">
              <a:xfrm>
                <a:off x="2938" y="8886"/>
                <a:ext cx="640" cy="342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175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sp>
            <p:nvSpPr>
              <p:cNvPr id="10" name="AutoShape 35"/>
              <p:cNvSpPr>
                <a:spLocks noChangeArrowheads="1"/>
              </p:cNvSpPr>
              <p:nvPr/>
            </p:nvSpPr>
            <p:spPr bwMode="auto">
              <a:xfrm>
                <a:off x="2938" y="8541"/>
                <a:ext cx="640" cy="34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175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3176" y="9091"/>
                <a:ext cx="162" cy="136"/>
              </a:xfrm>
              <a:prstGeom prst="rect">
                <a:avLst/>
              </a:prstGeom>
              <a:solidFill>
                <a:srgbClr val="9933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rgbClr val="993300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sp>
            <p:nvSpPr>
              <p:cNvPr id="12" name="Oval 32"/>
              <p:cNvSpPr>
                <a:spLocks noChangeArrowheads="1"/>
              </p:cNvSpPr>
              <p:nvPr/>
            </p:nvSpPr>
            <p:spPr bwMode="auto">
              <a:xfrm>
                <a:off x="3959" y="8307"/>
                <a:ext cx="1449" cy="624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lIns="85039" tIns="42520" rIns="85039" bIns="42520" anchor="ctr"/>
              <a:lstStyle/>
              <a:p>
                <a:endParaRPr lang="es-CO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4416" y="8341"/>
                <a:ext cx="688" cy="382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175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>
                <a:off x="4416" y="7958"/>
                <a:ext cx="688" cy="38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175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4674" y="8571"/>
                <a:ext cx="172" cy="152"/>
              </a:xfrm>
              <a:prstGeom prst="rect">
                <a:avLst/>
              </a:prstGeom>
              <a:solidFill>
                <a:srgbClr val="9933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rgbClr val="993300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grpSp>
            <p:nvGrpSpPr>
              <p:cNvPr id="16" name="Group 47"/>
              <p:cNvGrpSpPr>
                <a:grpSpLocks/>
              </p:cNvGrpSpPr>
              <p:nvPr/>
            </p:nvGrpSpPr>
            <p:grpSpPr bwMode="auto">
              <a:xfrm>
                <a:off x="5599" y="9708"/>
                <a:ext cx="1833" cy="1359"/>
                <a:chOff x="386" y="1480"/>
                <a:chExt cx="861" cy="634"/>
              </a:xfrm>
            </p:grpSpPr>
            <p:sp>
              <p:nvSpPr>
                <p:cNvPr id="52" name="Oval 32"/>
                <p:cNvSpPr>
                  <a:spLocks noChangeArrowheads="1"/>
                </p:cNvSpPr>
                <p:nvPr/>
              </p:nvSpPr>
              <p:spPr bwMode="auto">
                <a:xfrm>
                  <a:off x="386" y="1707"/>
                  <a:ext cx="861" cy="407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 lIns="85039" tIns="42520" rIns="85039" bIns="42520" anchor="ctr"/>
                <a:lstStyle/>
                <a:p>
                  <a:endParaRPr lang="es-CO"/>
                </a:p>
              </p:txBody>
            </p:sp>
            <p:sp>
              <p:nvSpPr>
                <p:cNvPr id="53" name="Rectangle 34"/>
                <p:cNvSpPr>
                  <a:spLocks noChangeArrowheads="1"/>
                </p:cNvSpPr>
                <p:nvPr/>
              </p:nvSpPr>
              <p:spPr bwMode="auto">
                <a:xfrm>
                  <a:off x="658" y="1730"/>
                  <a:ext cx="408" cy="24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54" name="AutoShape 35"/>
                <p:cNvSpPr>
                  <a:spLocks noChangeArrowheads="1"/>
                </p:cNvSpPr>
                <p:nvPr/>
              </p:nvSpPr>
              <p:spPr bwMode="auto">
                <a:xfrm>
                  <a:off x="658" y="1480"/>
                  <a:ext cx="408" cy="2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55" name="Rectangle 36"/>
                <p:cNvSpPr>
                  <a:spLocks noChangeArrowheads="1"/>
                </p:cNvSpPr>
                <p:nvPr/>
              </p:nvSpPr>
              <p:spPr bwMode="auto">
                <a:xfrm>
                  <a:off x="811" y="1879"/>
                  <a:ext cx="102" cy="99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prstMaterial="legacyMatte">
                  <a:bevelT w="13500" h="13500" prst="angle"/>
                  <a:bevelB w="13500" h="13500" prst="angle"/>
                  <a:extrusionClr>
                    <a:srgbClr val="9933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17" name="Group 52"/>
              <p:cNvGrpSpPr>
                <a:grpSpLocks/>
              </p:cNvGrpSpPr>
              <p:nvPr/>
            </p:nvGrpSpPr>
            <p:grpSpPr bwMode="auto">
              <a:xfrm>
                <a:off x="3381" y="5820"/>
                <a:ext cx="868" cy="2721"/>
                <a:chOff x="3173" y="1298"/>
                <a:chExt cx="619" cy="1860"/>
              </a:xfrm>
            </p:grpSpPr>
            <p:sp>
              <p:nvSpPr>
                <p:cNvPr id="50" name="AutoShape 53"/>
                <p:cNvSpPr>
                  <a:spLocks noChangeArrowheads="1"/>
                </p:cNvSpPr>
                <p:nvPr/>
              </p:nvSpPr>
              <p:spPr bwMode="auto">
                <a:xfrm>
                  <a:off x="3424" y="1661"/>
                  <a:ext cx="136" cy="1497"/>
                </a:xfrm>
                <a:prstGeom prst="can">
                  <a:avLst>
                    <a:gd name="adj" fmla="val 77102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s-CO"/>
                </a:p>
              </p:txBody>
            </p:sp>
            <p:pic>
              <p:nvPicPr>
                <p:cNvPr id="51" name="Picture 5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3" y="1298"/>
                  <a:ext cx="619" cy="504"/>
                </a:xfrm>
                <a:prstGeom prst="rect">
                  <a:avLst/>
                </a:prstGeom>
                <a:ln>
                  <a:noFill/>
                </a:ln>
                <a:effectLst>
                  <a:reflection blurRad="12700" stA="30000" endPos="30000" dist="5000" dir="5400000" sy="-100000" algn="bl" rotWithShape="0"/>
                </a:effectLst>
                <a:scene3d>
                  <a:camera prst="perspectiveContrastingLeftFacing">
                    <a:rot lat="300000" lon="19800000" rev="0"/>
                  </a:camera>
                  <a:lightRig rig="threePt" dir="t">
                    <a:rot lat="0" lon="0" rev="2700000"/>
                  </a:lightRig>
                </a:scene3d>
                <a:sp3d>
                  <a:bevelT w="63500" h="50800"/>
                </a:sp3d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" name="Oval 32"/>
              <p:cNvSpPr>
                <a:spLocks noChangeArrowheads="1"/>
              </p:cNvSpPr>
              <p:nvPr/>
            </p:nvSpPr>
            <p:spPr bwMode="auto">
              <a:xfrm>
                <a:off x="2276" y="7596"/>
                <a:ext cx="1353" cy="56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lIns="85039" tIns="42520" rIns="85039" bIns="42520" anchor="ctr"/>
              <a:lstStyle/>
              <a:p>
                <a:endParaRPr lang="es-CO"/>
              </a:p>
            </p:txBody>
          </p:sp>
          <p:sp>
            <p:nvSpPr>
              <p:cNvPr id="19" name="Rectangle 34"/>
              <p:cNvSpPr>
                <a:spLocks noChangeArrowheads="1"/>
              </p:cNvSpPr>
              <p:nvPr/>
            </p:nvSpPr>
            <p:spPr bwMode="auto">
              <a:xfrm>
                <a:off x="2704" y="7624"/>
                <a:ext cx="640" cy="343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175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sp>
            <p:nvSpPr>
              <p:cNvPr id="20" name="AutoShape 35"/>
              <p:cNvSpPr>
                <a:spLocks noChangeArrowheads="1"/>
              </p:cNvSpPr>
              <p:nvPr/>
            </p:nvSpPr>
            <p:spPr bwMode="auto">
              <a:xfrm>
                <a:off x="2704" y="7279"/>
                <a:ext cx="640" cy="34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175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sp>
            <p:nvSpPr>
              <p:cNvPr id="21" name="Rectangle 36"/>
              <p:cNvSpPr>
                <a:spLocks noChangeArrowheads="1"/>
              </p:cNvSpPr>
              <p:nvPr/>
            </p:nvSpPr>
            <p:spPr bwMode="auto">
              <a:xfrm>
                <a:off x="2944" y="7830"/>
                <a:ext cx="160" cy="134"/>
              </a:xfrm>
              <a:prstGeom prst="rect">
                <a:avLst/>
              </a:prstGeom>
              <a:solidFill>
                <a:srgbClr val="9933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rgbClr val="993300"/>
                </a:extrusionClr>
              </a:sp3d>
            </p:spPr>
            <p:txBody>
              <a:bodyPr lIns="85039" tIns="42520" rIns="85039" bIns="42520" anchor="ctr">
                <a:flatTx/>
              </a:bodyPr>
              <a:lstStyle/>
              <a:p>
                <a:endParaRPr lang="es-CO"/>
              </a:p>
            </p:txBody>
          </p:sp>
          <p:pic>
            <p:nvPicPr>
              <p:cNvPr id="22" name="Picture 5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" y="3560"/>
                <a:ext cx="2012" cy="1719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 60"/>
              <p:cNvGrpSpPr>
                <a:grpSpLocks/>
              </p:cNvGrpSpPr>
              <p:nvPr/>
            </p:nvGrpSpPr>
            <p:grpSpPr bwMode="auto">
              <a:xfrm>
                <a:off x="5234" y="3955"/>
                <a:ext cx="1256" cy="682"/>
                <a:chOff x="2789" y="1207"/>
                <a:chExt cx="590" cy="318"/>
              </a:xfrm>
            </p:grpSpPr>
            <p:sp>
              <p:nvSpPr>
                <p:cNvPr id="46" name="Oval 32"/>
                <p:cNvSpPr>
                  <a:spLocks noChangeArrowheads="1"/>
                </p:cNvSpPr>
                <p:nvPr/>
              </p:nvSpPr>
              <p:spPr bwMode="auto">
                <a:xfrm>
                  <a:off x="2789" y="1321"/>
                  <a:ext cx="590" cy="204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 lIns="85039" tIns="42520" rIns="85039" bIns="42520" anchor="ctr"/>
                <a:lstStyle/>
                <a:p>
                  <a:endParaRPr lang="es-CO"/>
                </a:p>
              </p:txBody>
            </p:sp>
            <p:sp>
              <p:nvSpPr>
                <p:cNvPr id="47" name="Rectangle 34"/>
                <p:cNvSpPr>
                  <a:spLocks noChangeArrowheads="1"/>
                </p:cNvSpPr>
                <p:nvPr/>
              </p:nvSpPr>
              <p:spPr bwMode="auto">
                <a:xfrm>
                  <a:off x="2975" y="1332"/>
                  <a:ext cx="280" cy="125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354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48" name="AutoShape 35"/>
                <p:cNvSpPr>
                  <a:spLocks noChangeArrowheads="1"/>
                </p:cNvSpPr>
                <p:nvPr/>
              </p:nvSpPr>
              <p:spPr bwMode="auto">
                <a:xfrm>
                  <a:off x="2975" y="1207"/>
                  <a:ext cx="280" cy="12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3540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4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0" y="1407"/>
                  <a:ext cx="70" cy="5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prstMaterial="legacyMatte">
                  <a:bevelT w="13500" h="13500" prst="angle"/>
                  <a:bevelB w="13500" h="13500" prst="angle"/>
                  <a:extrusionClr>
                    <a:srgbClr val="9933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24" name="Group 65"/>
              <p:cNvGrpSpPr>
                <a:grpSpLocks/>
              </p:cNvGrpSpPr>
              <p:nvPr/>
            </p:nvGrpSpPr>
            <p:grpSpPr bwMode="auto">
              <a:xfrm>
                <a:off x="4084" y="4948"/>
                <a:ext cx="1172" cy="652"/>
                <a:chOff x="1973" y="1117"/>
                <a:chExt cx="551" cy="304"/>
              </a:xfrm>
            </p:grpSpPr>
            <p:sp>
              <p:nvSpPr>
                <p:cNvPr id="42" name="Oval 32"/>
                <p:cNvSpPr>
                  <a:spLocks noChangeArrowheads="1"/>
                </p:cNvSpPr>
                <p:nvPr/>
              </p:nvSpPr>
              <p:spPr bwMode="auto">
                <a:xfrm>
                  <a:off x="1973" y="1226"/>
                  <a:ext cx="551" cy="195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 lIns="85039" tIns="42520" rIns="85039" bIns="42520" anchor="ctr"/>
                <a:lstStyle/>
                <a:p>
                  <a:endParaRPr lang="es-CO"/>
                </a:p>
              </p:txBody>
            </p:sp>
            <p:sp>
              <p:nvSpPr>
                <p:cNvPr id="43" name="Rectangle 34"/>
                <p:cNvSpPr>
                  <a:spLocks noChangeArrowheads="1"/>
                </p:cNvSpPr>
                <p:nvPr/>
              </p:nvSpPr>
              <p:spPr bwMode="auto">
                <a:xfrm>
                  <a:off x="2147" y="1237"/>
                  <a:ext cx="261" cy="11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354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44" name="AutoShape 35"/>
                <p:cNvSpPr>
                  <a:spLocks noChangeArrowheads="1"/>
                </p:cNvSpPr>
                <p:nvPr/>
              </p:nvSpPr>
              <p:spPr bwMode="auto">
                <a:xfrm>
                  <a:off x="2147" y="1117"/>
                  <a:ext cx="261" cy="1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3540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45" name="Rectangle 36"/>
                <p:cNvSpPr>
                  <a:spLocks noChangeArrowheads="1"/>
                </p:cNvSpPr>
                <p:nvPr/>
              </p:nvSpPr>
              <p:spPr bwMode="auto">
                <a:xfrm>
                  <a:off x="2245" y="1308"/>
                  <a:ext cx="65" cy="48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prstMaterial="legacyMatte">
                  <a:bevelT w="13500" h="13500" prst="angle"/>
                  <a:bevelB w="13500" h="13500" prst="angle"/>
                  <a:extrusionClr>
                    <a:srgbClr val="9933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</p:grpSp>
          <p:cxnSp>
            <p:nvCxnSpPr>
              <p:cNvPr id="25" name="AutoShape 70"/>
              <p:cNvCxnSpPr>
                <a:cxnSpLocks noChangeShapeType="1"/>
                <a:stCxn id="20" idx="0"/>
              </p:cNvCxnSpPr>
              <p:nvPr/>
            </p:nvCxnSpPr>
            <p:spPr bwMode="auto">
              <a:xfrm rot="-5400000">
                <a:off x="2657" y="6556"/>
                <a:ext cx="1091" cy="356"/>
              </a:xfrm>
              <a:prstGeom prst="curvedConnector2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" name="AutoShape 71"/>
              <p:cNvCxnSpPr>
                <a:cxnSpLocks noChangeShapeType="1"/>
                <a:stCxn id="10" idx="0"/>
              </p:cNvCxnSpPr>
              <p:nvPr/>
            </p:nvCxnSpPr>
            <p:spPr bwMode="auto">
              <a:xfrm rot="-5400000">
                <a:off x="2545" y="7270"/>
                <a:ext cx="1984" cy="557"/>
              </a:xfrm>
              <a:prstGeom prst="curvedConnector3">
                <a:avLst>
                  <a:gd name="adj1" fmla="val 50000"/>
                </a:avLst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" name="AutoShape 72"/>
              <p:cNvCxnSpPr>
                <a:cxnSpLocks noChangeShapeType="1"/>
                <a:stCxn id="14" idx="0"/>
              </p:cNvCxnSpPr>
              <p:nvPr/>
            </p:nvCxnSpPr>
            <p:spPr bwMode="auto">
              <a:xfrm rot="5400000" flipH="1">
                <a:off x="3587" y="6785"/>
                <a:ext cx="1401" cy="945"/>
              </a:xfrm>
              <a:prstGeom prst="curvedConnector3">
                <a:avLst>
                  <a:gd name="adj1" fmla="val 50000"/>
                </a:avLst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" name="AutoShape 73"/>
              <p:cNvCxnSpPr>
                <a:cxnSpLocks noChangeShapeType="1"/>
                <a:stCxn id="54" idx="0"/>
              </p:cNvCxnSpPr>
              <p:nvPr/>
            </p:nvCxnSpPr>
            <p:spPr bwMode="auto">
              <a:xfrm rot="-5400000">
                <a:off x="6884" y="7576"/>
                <a:ext cx="1860" cy="2404"/>
              </a:xfrm>
              <a:prstGeom prst="curvedConnector3">
                <a:avLst>
                  <a:gd name="adj1" fmla="val 49977"/>
                </a:avLst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pic>
            <p:nvPicPr>
              <p:cNvPr id="29" name="Picture 74" descr="E_N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7" y="6438"/>
                <a:ext cx="3615" cy="1774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5" descr="E_N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" y="5445"/>
                <a:ext cx="2300" cy="1128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0" y="5114"/>
                <a:ext cx="329" cy="329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5" y="4121"/>
                <a:ext cx="329" cy="328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" name="Group 78"/>
              <p:cNvGrpSpPr>
                <a:grpSpLocks/>
              </p:cNvGrpSpPr>
              <p:nvPr/>
            </p:nvGrpSpPr>
            <p:grpSpPr bwMode="auto">
              <a:xfrm>
                <a:off x="5892" y="4948"/>
                <a:ext cx="1172" cy="652"/>
                <a:chOff x="1973" y="1117"/>
                <a:chExt cx="551" cy="304"/>
              </a:xfrm>
            </p:grpSpPr>
            <p:sp>
              <p:nvSpPr>
                <p:cNvPr id="38" name="Oval 32"/>
                <p:cNvSpPr>
                  <a:spLocks noChangeArrowheads="1"/>
                </p:cNvSpPr>
                <p:nvPr/>
              </p:nvSpPr>
              <p:spPr bwMode="auto">
                <a:xfrm>
                  <a:off x="1973" y="1226"/>
                  <a:ext cx="551" cy="195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 lIns="85039" tIns="42520" rIns="85039" bIns="42520" anchor="ctr"/>
                <a:lstStyle/>
                <a:p>
                  <a:endParaRPr lang="es-CO"/>
                </a:p>
              </p:txBody>
            </p:sp>
            <p:sp>
              <p:nvSpPr>
                <p:cNvPr id="39" name="Rectangle 34"/>
                <p:cNvSpPr>
                  <a:spLocks noChangeArrowheads="1"/>
                </p:cNvSpPr>
                <p:nvPr/>
              </p:nvSpPr>
              <p:spPr bwMode="auto">
                <a:xfrm>
                  <a:off x="2147" y="1237"/>
                  <a:ext cx="261" cy="11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354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40" name="AutoShape 35"/>
                <p:cNvSpPr>
                  <a:spLocks noChangeArrowheads="1"/>
                </p:cNvSpPr>
                <p:nvPr/>
              </p:nvSpPr>
              <p:spPr bwMode="auto">
                <a:xfrm>
                  <a:off x="2147" y="1117"/>
                  <a:ext cx="261" cy="1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3540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  <p:sp>
              <p:nvSpPr>
                <p:cNvPr id="41" name="Rectangle 36"/>
                <p:cNvSpPr>
                  <a:spLocks noChangeArrowheads="1"/>
                </p:cNvSpPr>
                <p:nvPr/>
              </p:nvSpPr>
              <p:spPr bwMode="auto">
                <a:xfrm>
                  <a:off x="2245" y="1308"/>
                  <a:ext cx="65" cy="48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prstMaterial="legacyMatte">
                  <a:bevelT w="13500" h="13500" prst="angle"/>
                  <a:bevelB w="13500" h="13500" prst="angle"/>
                  <a:extrusionClr>
                    <a:srgbClr val="993300"/>
                  </a:extrusionClr>
                </a:sp3d>
              </p:spPr>
              <p:txBody>
                <a:bodyPr lIns="85039" tIns="42520" rIns="85039" bIns="42520" anchor="ctr">
                  <a:flatTx/>
                </a:bodyPr>
                <a:lstStyle/>
                <a:p>
                  <a:endParaRPr lang="es-CO"/>
                </a:p>
              </p:txBody>
            </p:sp>
          </p:grpSp>
          <p:pic>
            <p:nvPicPr>
              <p:cNvPr id="34" name="Picture 8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7" y="5114"/>
                <a:ext cx="329" cy="327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5" name="AutoShape 84"/>
              <p:cNvCxnSpPr>
                <a:cxnSpLocks noChangeShapeType="1"/>
              </p:cNvCxnSpPr>
              <p:nvPr/>
            </p:nvCxnSpPr>
            <p:spPr bwMode="auto">
              <a:xfrm rot="16200000" flipH="1">
                <a:off x="5312" y="5365"/>
                <a:ext cx="995" cy="1151"/>
              </a:xfrm>
              <a:prstGeom prst="curvedConnector3">
                <a:avLst>
                  <a:gd name="adj1" fmla="val 49907"/>
                </a:avLst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" name="AutoShape 85"/>
              <p:cNvCxnSpPr>
                <a:cxnSpLocks noChangeShapeType="1"/>
              </p:cNvCxnSpPr>
              <p:nvPr/>
            </p:nvCxnSpPr>
            <p:spPr bwMode="auto">
              <a:xfrm rot="16200000" flipH="1">
                <a:off x="5640" y="5693"/>
                <a:ext cx="997" cy="493"/>
              </a:xfrm>
              <a:prstGeom prst="curvedConnector3">
                <a:avLst>
                  <a:gd name="adj1" fmla="val 49907"/>
                </a:avLst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7" name="AutoShape 86"/>
              <p:cNvCxnSpPr>
                <a:cxnSpLocks noChangeShapeType="1"/>
              </p:cNvCxnSpPr>
              <p:nvPr/>
            </p:nvCxnSpPr>
            <p:spPr bwMode="auto">
              <a:xfrm rot="16200000" flipH="1">
                <a:off x="5933" y="5066"/>
                <a:ext cx="2876" cy="1642"/>
              </a:xfrm>
              <a:prstGeom prst="curvedConnector4">
                <a:avLst>
                  <a:gd name="adj1" fmla="val 22889"/>
                  <a:gd name="adj2" fmla="val 50611"/>
                </a:avLst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58" name="Text Box 98"/>
            <p:cNvSpPr txBox="1">
              <a:spLocks noChangeArrowheads="1"/>
            </p:cNvSpPr>
            <p:nvPr/>
          </p:nvSpPr>
          <p:spPr bwMode="auto">
            <a:xfrm>
              <a:off x="6504018" y="4676253"/>
              <a:ext cx="491833" cy="23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CO" sz="900" b="1" dirty="0" smtClean="0">
                  <a:solidFill>
                    <a:srgbClr val="336699"/>
                  </a:solidFill>
                  <a:latin typeface="DIN-Regular" pitchFamily="34" charset="0"/>
                </a:rPr>
                <a:t>LAN</a:t>
              </a:r>
              <a:endParaRPr lang="es-ES" sz="900" b="1" dirty="0">
                <a:solidFill>
                  <a:srgbClr val="336699"/>
                </a:solidFill>
                <a:latin typeface="DIN-Regular" pitchFamily="34" charset="0"/>
              </a:endParaRPr>
            </a:p>
          </p:txBody>
        </p:sp>
        <p:sp>
          <p:nvSpPr>
            <p:cNvPr id="59" name="Text Box 99"/>
            <p:cNvSpPr txBox="1">
              <a:spLocks noChangeArrowheads="1"/>
            </p:cNvSpPr>
            <p:nvPr/>
          </p:nvSpPr>
          <p:spPr bwMode="auto">
            <a:xfrm>
              <a:off x="7512130" y="4172197"/>
              <a:ext cx="490865" cy="2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CO" sz="900" b="1" dirty="0">
                  <a:solidFill>
                    <a:srgbClr val="336699"/>
                  </a:solidFill>
                  <a:latin typeface="DIN-Regular" pitchFamily="34" charset="0"/>
                </a:rPr>
                <a:t>WAN</a:t>
              </a:r>
              <a:endParaRPr lang="es-ES" sz="900" b="1" dirty="0">
                <a:solidFill>
                  <a:srgbClr val="336699"/>
                </a:solidFill>
                <a:latin typeface="DIN-Regular" pitchFamily="34" charset="0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07" y="1385777"/>
            <a:ext cx="2819400" cy="1619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88" y="2749130"/>
            <a:ext cx="2624845" cy="1812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895" y="2430755"/>
            <a:ext cx="190500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2047 Flecha derecha"/>
          <p:cNvSpPr/>
          <p:nvPr/>
        </p:nvSpPr>
        <p:spPr bwMode="auto">
          <a:xfrm>
            <a:off x="4815159" y="2052117"/>
            <a:ext cx="2097684" cy="15249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1290" tIns="40645" rIns="81290" bIns="40645" numCol="1" rtlCol="0" anchor="ctr" anchorCtr="0" compatLnSpc="1">
            <a:prstTxWarp prst="textNoShape">
              <a:avLst/>
            </a:prstTxWarp>
          </a:bodyPr>
          <a:lstStyle/>
          <a:p>
            <a:pPr marR="0" algn="ctr" defTabSz="812800" rtl="0" eaLnBrk="0" fontAlgn="base" latinLnBrk="0" hangingPunct="0">
              <a:lnSpc>
                <a:spcPts val="18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rmataBQ-Regular" pitchFamily="18" charset="0"/>
              </a:rPr>
              <a:t>2341 Clientes desde 2008</a:t>
            </a:r>
          </a:p>
        </p:txBody>
      </p:sp>
      <p:graphicFrame>
        <p:nvGraphicFramePr>
          <p:cNvPr id="66" name="65 Gráfico"/>
          <p:cNvGraphicFramePr/>
          <p:nvPr>
            <p:extLst>
              <p:ext uri="{D42A27DB-BD31-4B8C-83A1-F6EECF244321}">
                <p14:modId xmlns:p14="http://schemas.microsoft.com/office/powerpoint/2010/main" xmlns="" val="1332882672"/>
              </p:ext>
            </p:extLst>
          </p:nvPr>
        </p:nvGraphicFramePr>
        <p:xfrm>
          <a:off x="2468857" y="4561523"/>
          <a:ext cx="3579890" cy="202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4" name="63 Gráfico"/>
          <p:cNvGraphicFramePr/>
          <p:nvPr>
            <p:extLst>
              <p:ext uri="{D42A27DB-BD31-4B8C-83A1-F6EECF244321}">
                <p14:modId xmlns:p14="http://schemas.microsoft.com/office/powerpoint/2010/main" xmlns="" val="3307280764"/>
              </p:ext>
            </p:extLst>
          </p:nvPr>
        </p:nvGraphicFramePr>
        <p:xfrm>
          <a:off x="5472683" y="4572397"/>
          <a:ext cx="2795185" cy="199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12115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83" y="6650"/>
            <a:ext cx="7829449" cy="1068277"/>
          </a:xfrm>
        </p:spPr>
        <p:txBody>
          <a:bodyPr/>
          <a:lstStyle/>
          <a:p>
            <a:r>
              <a:rPr lang="es-CO" dirty="0" smtClean="0"/>
              <a:t>MEDIDA CENTRALIZADA</a:t>
            </a:r>
            <a:endParaRPr lang="es-CO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523355065"/>
              </p:ext>
            </p:extLst>
          </p:nvPr>
        </p:nvGraphicFramePr>
        <p:xfrm>
          <a:off x="288107" y="1019969"/>
          <a:ext cx="8785026" cy="571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46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91" y="107901"/>
            <a:ext cx="7829449" cy="1068277"/>
          </a:xfrm>
        </p:spPr>
        <p:txBody>
          <a:bodyPr/>
          <a:lstStyle/>
          <a:p>
            <a:r>
              <a:rPr lang="es-CO" dirty="0" smtClean="0"/>
              <a:t>Factores Clave de gestión</a:t>
            </a:r>
            <a:endParaRPr lang="es-CO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79" y="3996333"/>
            <a:ext cx="2520280" cy="1524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34397" lon="19663037" rev="86071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723" y="264807"/>
            <a:ext cx="1512168" cy="100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7484864" y="200903"/>
            <a:ext cx="1948259" cy="2816491"/>
            <a:chOff x="8354566" y="552065"/>
            <a:chExt cx="1948259" cy="2816491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566" y="552065"/>
              <a:ext cx="1158750" cy="179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84066" y1="56679" x2="84066" y2="56679"/>
                          <a14:foregroundMark x1="61538" y1="29964" x2="86264" y2="61011"/>
                          <a14:foregroundMark x1="81319" y1="45487" x2="85714" y2="66065"/>
                          <a14:foregroundMark x1="79121" y1="41155" x2="93956" y2="69314"/>
                          <a14:foregroundMark x1="61538" y1="30325" x2="81319" y2="39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275" y="730131"/>
              <a:ext cx="1733550" cy="263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939" y="3924325"/>
            <a:ext cx="2088232" cy="1693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60115" y="971997"/>
            <a:ext cx="2841186" cy="2694010"/>
            <a:chOff x="432123" y="939171"/>
            <a:chExt cx="2841186" cy="269401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23" y="2196133"/>
              <a:ext cx="1053104" cy="14370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99275">
                          <a14:foregroundMark x1="55435" y1="48087" x2="59058" y2="55191"/>
                          <a14:foregroundMark x1="97101" y1="64481" x2="94928" y2="93443"/>
                          <a14:foregroundMark x1="93841" y1="27869" x2="94565" y2="37705"/>
                          <a14:backgroundMark x1="15217" y1="9836" x2="11232" y2="71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49" y="2125287"/>
              <a:ext cx="1752260" cy="11694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53" y="939171"/>
              <a:ext cx="1707819" cy="1175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2922800495"/>
              </p:ext>
            </p:extLst>
          </p:nvPr>
        </p:nvGraphicFramePr>
        <p:xfrm>
          <a:off x="1944241" y="1116013"/>
          <a:ext cx="6984826" cy="46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32" name="Picture 8" descr="http://t2.gstatic.com/images?q=tbn:ANd9GcQ_FL0bqWMK9FJ_cQvWuj8AO1zYfWVRiMMSElRmP-lIuxK-AG8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518" b="100000" l="766" r="100000">
                        <a14:foregroundMark x1="49808" y1="37824" x2="49808" y2="37824"/>
                        <a14:foregroundMark x1="49042" y1="53368" x2="49042" y2="35233"/>
                        <a14:foregroundMark x1="27203" y1="7254" x2="78161" y2="79275"/>
                        <a14:foregroundMark x1="37931" y1="90674" x2="80460" y2="34197"/>
                        <a14:foregroundMark x1="89655" y1="58031" x2="18774" y2="47668"/>
                        <a14:foregroundMark x1="19540" y1="69430" x2="68966" y2="44560"/>
                        <a14:foregroundMark x1="54023" y1="19689" x2="61303" y2="31088"/>
                        <a14:foregroundMark x1="50575" y1="18653" x2="58238" y2="18653"/>
                        <a14:foregroundMark x1="58238" y1="12953" x2="58238" y2="12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801" y="5305169"/>
            <a:ext cx="1540898" cy="11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76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7FC445-E217-4B44-AFA9-38EF652E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0FB702-A51D-4857-890F-5EA24172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932FD1-C448-4AA4-8281-64AE4AA8A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D9051B-CE89-4751-92E2-FFFD3A6C9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B5FC74-9158-4CC4-8DAB-C3581F72B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BC8768-164B-4EC1-99D8-14468BAE9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32BE4A-0D67-4D1C-BA52-CDC155065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311658-A567-4E05-B9EB-58E6D69C1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218DFB-5286-4A49-B4B2-7E96F1999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88ADE2-8FF7-46D1-9D7E-55DFD59D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197F11-593B-4B1E-8EC3-D17D5282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3BF51F-1F0F-412F-92D4-0F6C5A8BE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487626-5C76-4AF0-8640-E9A61810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" y="35893"/>
            <a:ext cx="7829449" cy="1068277"/>
          </a:xfrm>
        </p:spPr>
        <p:txBody>
          <a:bodyPr/>
          <a:lstStyle/>
          <a:p>
            <a:r>
              <a:rPr lang="es-CO" dirty="0" smtClean="0"/>
              <a:t>Centro de Gestión de la Medida</a:t>
            </a:r>
            <a:endParaRPr lang="es-CO" dirty="0"/>
          </a:p>
        </p:txBody>
      </p:sp>
      <p:sp>
        <p:nvSpPr>
          <p:cNvPr id="2048" name="2047 Flecha derecha"/>
          <p:cNvSpPr/>
          <p:nvPr/>
        </p:nvSpPr>
        <p:spPr bwMode="auto">
          <a:xfrm>
            <a:off x="3600475" y="1764085"/>
            <a:ext cx="1944216" cy="151216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1290" tIns="40645" rIns="81290" bIns="40645" numCol="1" rtlCol="0" anchor="ctr" anchorCtr="0" compatLnSpc="1">
            <a:prstTxWarp prst="textNoShape">
              <a:avLst/>
            </a:prstTxWarp>
          </a:bodyPr>
          <a:lstStyle/>
          <a:p>
            <a:pPr marR="0" algn="ctr" defTabSz="812800" rtl="0" eaLnBrk="0" fontAlgn="base" latinLnBrk="0" hangingPunct="0">
              <a:lnSpc>
                <a:spcPts val="18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rmataBQ-Regular" pitchFamily="18" charset="0"/>
              </a:rPr>
              <a:t>1034 Clientes entre regulados y no regulados</a:t>
            </a:r>
          </a:p>
        </p:txBody>
      </p:sp>
      <p:pic>
        <p:nvPicPr>
          <p:cNvPr id="65" name="Picture 2" descr="telemed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723" y="640609"/>
            <a:ext cx="457282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6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99" y="827981"/>
            <a:ext cx="2665730" cy="2001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8" name="67 Imagen" descr="C:\Documents and Settings\esb\Configuración local\Archivos temporales de Internet\Content.Word\IMG_5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187" y="2340149"/>
            <a:ext cx="2520280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8" name="2 Gráfico"/>
          <p:cNvGraphicFramePr/>
          <p:nvPr/>
        </p:nvGraphicFramePr>
        <p:xfrm>
          <a:off x="1296219" y="3996333"/>
          <a:ext cx="4176464" cy="255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2 Gráfico"/>
          <p:cNvGraphicFramePr/>
          <p:nvPr/>
        </p:nvGraphicFramePr>
        <p:xfrm>
          <a:off x="6048747" y="4212357"/>
          <a:ext cx="4032523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115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FormataBQ-Regular"/>
        <a:ea typeface=""/>
        <a:cs typeface=""/>
      </a:majorFont>
      <a:minorFont>
        <a:latin typeface="FormataBQ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1290" tIns="40645" rIns="81290" bIns="40645" numCol="1" anchor="t" anchorCtr="0" compatLnSpc="1">
        <a:prstTxWarp prst="textNoShape">
          <a:avLst/>
        </a:prstTxWarp>
      </a:bodyPr>
      <a:lstStyle>
        <a:defPPr marL="177800" marR="0" indent="-177800" algn="l" defTabSz="812800" rtl="0" eaLnBrk="0" fontAlgn="base" latinLnBrk="0" hangingPunct="0">
          <a:lnSpc>
            <a:spcPts val="1800"/>
          </a:lnSpc>
          <a:spcBef>
            <a:spcPts val="9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ormataBQ-Regu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1290" tIns="40645" rIns="81290" bIns="40645" numCol="1" anchor="t" anchorCtr="0" compatLnSpc="1">
        <a:prstTxWarp prst="textNoShape">
          <a:avLst/>
        </a:prstTxWarp>
      </a:bodyPr>
      <a:lstStyle>
        <a:defPPr marL="177800" marR="0" indent="-177800" algn="l" defTabSz="812800" rtl="0" eaLnBrk="0" fontAlgn="base" latinLnBrk="0" hangingPunct="0">
          <a:lnSpc>
            <a:spcPts val="1800"/>
          </a:lnSpc>
          <a:spcBef>
            <a:spcPts val="9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ormataBQ-Regular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E812"/>
        </a:dk2>
        <a:lt2>
          <a:srgbClr val="0D2B88"/>
        </a:lt2>
        <a:accent1>
          <a:srgbClr val="5A5A5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5B5B5"/>
        </a:accent5>
        <a:accent6>
          <a:srgbClr val="6B6B6B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FFE812"/>
        </a:dk2>
        <a:lt2>
          <a:srgbClr val="00337D"/>
        </a:lt2>
        <a:accent1>
          <a:srgbClr val="5A5A5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5B5B5"/>
        </a:accent5>
        <a:accent6>
          <a:srgbClr val="6B6B6B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D2B88"/>
        </a:dk2>
        <a:lt2>
          <a:srgbClr val="D2D2D2"/>
        </a:lt2>
        <a:accent1>
          <a:srgbClr val="FFE812"/>
        </a:accent1>
        <a:accent2>
          <a:srgbClr val="FE8C19"/>
        </a:accent2>
        <a:accent3>
          <a:srgbClr val="FFFFFF"/>
        </a:accent3>
        <a:accent4>
          <a:srgbClr val="000000"/>
        </a:accent4>
        <a:accent5>
          <a:srgbClr val="FFF2AA"/>
        </a:accent5>
        <a:accent6>
          <a:srgbClr val="E67E16"/>
        </a:accent6>
        <a:hlink>
          <a:srgbClr val="FC1921"/>
        </a:hlink>
        <a:folHlink>
          <a:srgbClr val="725A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lantilla Presentación EPSA como patrón de imagen">
    <a:majorFont>
      <a:latin typeface="DIN-Medium"/>
      <a:ea typeface=""/>
      <a:cs typeface="Arial"/>
    </a:majorFont>
    <a:minorFont>
      <a:latin typeface="DIN-Regular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Marcela:Applications:Microsoft Office 98:Templates:Blank Presentation</Template>
  <TotalTime>27766</TotalTime>
  <Words>563</Words>
  <Application>Microsoft Office PowerPoint</Application>
  <PresentationFormat>Personalizado</PresentationFormat>
  <Paragraphs>97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Blank Presentation</vt:lpstr>
      <vt:lpstr>Aplicación de Herramientas de medición al control de la energía</vt:lpstr>
      <vt:lpstr>TECNOLOGÍAS APLICADAS</vt:lpstr>
      <vt:lpstr>ARQUITECTURA DE ENERGÍA</vt:lpstr>
      <vt:lpstr>ARQUITECTURA DE ENERGÍA</vt:lpstr>
      <vt:lpstr>FACTORES CLAVE DE GESTIÓN</vt:lpstr>
      <vt:lpstr>MEDIDA CENTRALIZADA</vt:lpstr>
      <vt:lpstr>MEDIDA CENTRALIZADA</vt:lpstr>
      <vt:lpstr>Factores Clave de gestión</vt:lpstr>
      <vt:lpstr>Centro de Gestión de la Medida</vt:lpstr>
      <vt:lpstr>Centro de Gestión de la Medida</vt:lpstr>
      <vt:lpstr>FACTORES CLAVE DE GESTIÓN</vt:lpstr>
      <vt:lpstr>CONCLUSIONES</vt:lpstr>
      <vt:lpstr>Diapositiva 12</vt:lpstr>
    </vt:vector>
  </TitlesOfParts>
  <Company>Azurian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Preparación e Implementación TCC</dc:title>
  <dc:creator>msalazar</dc:creator>
  <cp:lastModifiedBy>USUARIO</cp:lastModifiedBy>
  <cp:revision>2121</cp:revision>
  <cp:lastPrinted>2000-11-03T21:35:36Z</cp:lastPrinted>
  <dcterms:created xsi:type="dcterms:W3CDTF">2000-11-02T17:50:56Z</dcterms:created>
  <dcterms:modified xsi:type="dcterms:W3CDTF">2011-11-29T16:21:09Z</dcterms:modified>
</cp:coreProperties>
</file>